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Override5.xml" ContentType="application/vnd.openxmlformats-officedocument.themeOverr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7.xml" ContentType="application/vnd.openxmlformats-officedocument.themeOverr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theme/themeOverride16.xml" ContentType="application/vnd.openxmlformats-officedocument.themeOverr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theme/themeOverride9.xml" ContentType="application/vnd.openxmlformats-officedocument.themeOverr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7" r:id="rId3"/>
    <p:sldMasterId id="2147483704" r:id="rId4"/>
    <p:sldMasterId id="2147483709" r:id="rId5"/>
  </p:sldMasterIdLst>
  <p:notesMasterIdLst>
    <p:notesMasterId r:id="rId31"/>
  </p:notesMasterIdLst>
  <p:handoutMasterIdLst>
    <p:handoutMasterId r:id="rId32"/>
  </p:handoutMasterIdLst>
  <p:sldIdLst>
    <p:sldId id="389" r:id="rId6"/>
    <p:sldId id="421" r:id="rId7"/>
    <p:sldId id="256" r:id="rId8"/>
    <p:sldId id="392" r:id="rId9"/>
    <p:sldId id="325" r:id="rId10"/>
    <p:sldId id="326" r:id="rId11"/>
    <p:sldId id="377" r:id="rId12"/>
    <p:sldId id="376" r:id="rId13"/>
    <p:sldId id="327" r:id="rId14"/>
    <p:sldId id="379" r:id="rId15"/>
    <p:sldId id="378" r:id="rId16"/>
    <p:sldId id="328" r:id="rId17"/>
    <p:sldId id="329" r:id="rId18"/>
    <p:sldId id="422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</p:sldIdLst>
  <p:sldSz cx="12192000" cy="6858000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8292" autoAdjust="0"/>
    <p:restoredTop sz="57007" autoAdjust="0"/>
  </p:normalViewPr>
  <p:slideViewPr>
    <p:cSldViewPr>
      <p:cViewPr varScale="1">
        <p:scale>
          <a:sx n="38" d="100"/>
          <a:sy n="38" d="100"/>
        </p:scale>
        <p:origin x="-1094" y="-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144"/>
    </p:cViewPr>
  </p:notesTextViewPr>
  <p:sorterViewPr>
    <p:cViewPr varScale="1"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6AB66-FA96-4BA5-AE73-BDAF8B959470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</dgm:pt>
    <dgm:pt modelId="{E87D2AE2-2824-4ABA-9C12-72B3810718A0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6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Personal</a:t>
          </a:r>
          <a:endParaRPr kumimoji="0" lang="ru-RU" sz="2800" b="0" i="0" u="none" strike="noStrike" kern="1200" cap="none" spc="0" normalizeH="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rgbClr val="002A00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+mn-cs"/>
          </a:endParaRPr>
        </a:p>
      </dgm:t>
    </dgm:pt>
    <dgm:pt modelId="{7B90D68D-91A2-4354-8110-6874874DC57C}" type="parTrans" cxnId="{070CFDC7-3A30-4ECB-A2A4-00A4BE8DAAC8}">
      <dgm:prSet/>
      <dgm:spPr/>
      <dgm:t>
        <a:bodyPr/>
        <a:lstStyle/>
        <a:p>
          <a:endParaRPr lang="ru-RU"/>
        </a:p>
      </dgm:t>
    </dgm:pt>
    <dgm:pt modelId="{9F559A92-A7F1-4B6D-BDB2-BA731EE6B7B9}" type="sibTrans" cxnId="{070CFDC7-3A30-4ECB-A2A4-00A4BE8DAAC8}">
      <dgm:prSet/>
      <dgm:spPr/>
      <dgm:t>
        <a:bodyPr/>
        <a:lstStyle/>
        <a:p>
          <a:endParaRPr lang="ru-RU"/>
        </a:p>
      </dgm:t>
    </dgm:pt>
    <dgm:pt modelId="{CB10CB2E-3C75-4D23-B1B3-9C048DA30245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Self-determination </a:t>
          </a:r>
          <a:r>
            <a:rPr kumimoji="0" lang="ru-RU" sz="2200" b="0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Самоопределение</a:t>
          </a:r>
        </a:p>
      </dgm:t>
    </dgm:pt>
    <dgm:pt modelId="{A984593A-D16B-4C5D-BDC8-4F8BE932C490}" type="parTrans" cxnId="{6E05AD80-1973-46D5-9989-A1B8FCA9A0EA}">
      <dgm:prSet/>
      <dgm:spPr/>
      <dgm:t>
        <a:bodyPr/>
        <a:lstStyle/>
        <a:p>
          <a:endParaRPr lang="ru-RU"/>
        </a:p>
      </dgm:t>
    </dgm:pt>
    <dgm:pt modelId="{FB0DC592-8F97-4101-99AB-9B01AC1CACAF}" type="sibTrans" cxnId="{6E05AD80-1973-46D5-9989-A1B8FCA9A0EA}">
      <dgm:prSet/>
      <dgm:spPr/>
      <dgm:t>
        <a:bodyPr/>
        <a:lstStyle/>
        <a:p>
          <a:endParaRPr lang="ru-RU"/>
        </a:p>
      </dgm:t>
    </dgm:pt>
    <dgm:pt modelId="{6D8C56A1-ACCB-4D72-9AB7-5E0BD7A71D9D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/>
              <a:cs typeface="+mn-cs"/>
            </a:rPr>
            <a:t>Finding the</a:t>
          </a:r>
          <a:r>
            <a:rPr kumimoji="0" lang="en-US" sz="1400" b="1" i="0" u="none" strike="noStrike" kern="1200" cap="none" normalizeH="0" baseline="0" dirty="0">
              <a:ln/>
              <a:effectLst/>
              <a:latin typeface="Arial" charset="0"/>
            </a:rPr>
            <a:t> </a:t>
          </a: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/>
              <a:cs typeface="+mn-cs"/>
            </a:rPr>
            <a:t>purpose</a:t>
          </a:r>
          <a:r>
            <a:rPr kumimoji="0" lang="en-US" sz="1400" b="1" i="0" u="none" strike="noStrike" kern="1200" cap="none" normalizeH="0" baseline="0" dirty="0">
              <a:ln/>
              <a:effectLst/>
              <a:latin typeface="Arial" charset="0"/>
            </a:rPr>
            <a:t> </a:t>
          </a:r>
          <a:r>
            <a:rPr kumimoji="0" lang="ru-RU" sz="1800" b="0" i="0" u="none" strike="noStrike" kern="1200" cap="none" normalizeH="0" baseline="0" dirty="0" err="1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Смыслообразование</a:t>
          </a:r>
          <a:endParaRPr kumimoji="0" lang="ru-RU" sz="1800" b="0" i="0" u="none" strike="noStrike" kern="1200" cap="none" normalizeH="0" baseline="0" dirty="0">
            <a:ln>
              <a:noFill/>
            </a:ln>
            <a:solidFill>
              <a:srgbClr val="003300"/>
            </a:solidFill>
            <a:effectLst/>
            <a:latin typeface="Arial Black" pitchFamily="34" charset="0"/>
            <a:ea typeface="+mn-ea"/>
            <a:cs typeface="+mn-cs"/>
          </a:endParaRPr>
        </a:p>
      </dgm:t>
    </dgm:pt>
    <dgm:pt modelId="{974A6361-0995-4FA2-A619-C42E6BC2D8A8}" type="parTrans" cxnId="{0B831643-7CB7-42A8-BE18-DC81CE2C644D}">
      <dgm:prSet/>
      <dgm:spPr/>
      <dgm:t>
        <a:bodyPr/>
        <a:lstStyle/>
        <a:p>
          <a:endParaRPr lang="ru-RU"/>
        </a:p>
      </dgm:t>
    </dgm:pt>
    <dgm:pt modelId="{6A145E2C-6BDB-4029-B005-278650D57249}" type="sibTrans" cxnId="{0B831643-7CB7-42A8-BE18-DC81CE2C644D}">
      <dgm:prSet/>
      <dgm:spPr/>
      <dgm:t>
        <a:bodyPr/>
        <a:lstStyle/>
        <a:p>
          <a:endParaRPr lang="ru-RU"/>
        </a:p>
      </dgm:t>
    </dgm:pt>
    <dgm:pt modelId="{3FE74550-E6E6-47B2-899B-6B3E4C687450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Moral &amp; ethical evaluation </a:t>
          </a:r>
          <a:r>
            <a:rPr kumimoji="0" lang="ru-RU" sz="1800" b="0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Нравственно-этическое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оценивание</a:t>
          </a:r>
        </a:p>
      </dgm:t>
    </dgm:pt>
    <dgm:pt modelId="{77D8AB41-9DBD-4B57-BDD9-7BB82222C358}" type="parTrans" cxnId="{69CFE862-AC16-4E30-BFFD-29C5346A8942}">
      <dgm:prSet/>
      <dgm:spPr/>
      <dgm:t>
        <a:bodyPr/>
        <a:lstStyle/>
        <a:p>
          <a:endParaRPr lang="ru-RU"/>
        </a:p>
      </dgm:t>
    </dgm:pt>
    <dgm:pt modelId="{B332C924-EC1D-4A71-805A-564DE6CD0825}" type="sibTrans" cxnId="{69CFE862-AC16-4E30-BFFD-29C5346A8942}">
      <dgm:prSet/>
      <dgm:spPr/>
      <dgm:t>
        <a:bodyPr/>
        <a:lstStyle/>
        <a:p>
          <a:endParaRPr lang="ru-RU"/>
        </a:p>
      </dgm:t>
    </dgm:pt>
    <dgm:pt modelId="{576741AB-BA61-4072-AE63-0AD5A998B619}" type="pres">
      <dgm:prSet presAssocID="{2266AB66-FA96-4BA5-AE73-BDAF8B95947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89D4B96-C975-4A81-9C1E-B480B2D87AE7}" type="pres">
      <dgm:prSet presAssocID="{E87D2AE2-2824-4ABA-9C12-72B3810718A0}" presName="hierRoot1" presStyleCnt="0">
        <dgm:presLayoutVars>
          <dgm:hierBranch/>
        </dgm:presLayoutVars>
      </dgm:prSet>
      <dgm:spPr/>
    </dgm:pt>
    <dgm:pt modelId="{F31A1707-5151-4F1D-9ECC-6FF93F103258}" type="pres">
      <dgm:prSet presAssocID="{E87D2AE2-2824-4ABA-9C12-72B3810718A0}" presName="rootComposite1" presStyleCnt="0"/>
      <dgm:spPr/>
    </dgm:pt>
    <dgm:pt modelId="{8EB7E341-75CF-4D68-8B1B-EAA5E5DEDF28}" type="pres">
      <dgm:prSet presAssocID="{E87D2AE2-2824-4ABA-9C12-72B3810718A0}" presName="rootText1" presStyleLbl="node0" presStyleIdx="0" presStyleCnt="1">
        <dgm:presLayoutVars>
          <dgm:chPref val="3"/>
        </dgm:presLayoutVars>
      </dgm:prSet>
      <dgm:spPr>
        <a:xfrm>
          <a:off x="3073570" y="559006"/>
          <a:ext cx="2539658" cy="12698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7C7CAC1D-D777-4476-8CCD-29B6BF28FEAD}" type="pres">
      <dgm:prSet presAssocID="{E87D2AE2-2824-4ABA-9C12-72B3810718A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F02C7D3-B5A4-4A9A-85AE-62139F0A874C}" type="pres">
      <dgm:prSet presAssocID="{E87D2AE2-2824-4ABA-9C12-72B3810718A0}" presName="hierChild2" presStyleCnt="0"/>
      <dgm:spPr/>
    </dgm:pt>
    <dgm:pt modelId="{CBD81574-C657-46A6-9E23-44931BE5643D}" type="pres">
      <dgm:prSet presAssocID="{A984593A-D16B-4C5D-BDC8-4F8BE932C490}" presName="Name35" presStyleLbl="parChTrans1D2" presStyleIdx="0" presStyleCnt="3"/>
      <dgm:spPr/>
      <dgm:t>
        <a:bodyPr/>
        <a:lstStyle/>
        <a:p>
          <a:endParaRPr lang="ru-RU"/>
        </a:p>
      </dgm:t>
    </dgm:pt>
    <dgm:pt modelId="{F4BFC7B4-D92E-4B08-8038-DB87EA37135F}" type="pres">
      <dgm:prSet presAssocID="{CB10CB2E-3C75-4D23-B1B3-9C048DA30245}" presName="hierRoot2" presStyleCnt="0">
        <dgm:presLayoutVars>
          <dgm:hierBranch/>
        </dgm:presLayoutVars>
      </dgm:prSet>
      <dgm:spPr/>
    </dgm:pt>
    <dgm:pt modelId="{F4986050-4147-4454-BF8B-F5142DCDAE77}" type="pres">
      <dgm:prSet presAssocID="{CB10CB2E-3C75-4D23-B1B3-9C048DA30245}" presName="rootComposite" presStyleCnt="0"/>
      <dgm:spPr/>
    </dgm:pt>
    <dgm:pt modelId="{9BB623B1-603A-4E76-B384-470BAB133739}" type="pres">
      <dgm:prSet presAssocID="{CB10CB2E-3C75-4D23-B1B3-9C048DA30245}" presName="rootText" presStyleLbl="node2" presStyleIdx="0" presStyleCnt="3">
        <dgm:presLayoutVars>
          <dgm:chPref val="3"/>
        </dgm:presLayoutVars>
      </dgm:prSet>
      <dgm:spPr>
        <a:xfrm>
          <a:off x="583" y="2362164"/>
          <a:ext cx="2539658" cy="12698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E23B4CE-4031-416E-91B8-739CB46922BF}" type="pres">
      <dgm:prSet presAssocID="{CB10CB2E-3C75-4D23-B1B3-9C048DA30245}" presName="rootConnector" presStyleLbl="node2" presStyleIdx="0" presStyleCnt="3"/>
      <dgm:spPr/>
      <dgm:t>
        <a:bodyPr/>
        <a:lstStyle/>
        <a:p>
          <a:endParaRPr lang="ru-RU"/>
        </a:p>
      </dgm:t>
    </dgm:pt>
    <dgm:pt modelId="{48E65BF5-E49D-491E-B23C-065505C12A7A}" type="pres">
      <dgm:prSet presAssocID="{CB10CB2E-3C75-4D23-B1B3-9C048DA30245}" presName="hierChild4" presStyleCnt="0"/>
      <dgm:spPr/>
    </dgm:pt>
    <dgm:pt modelId="{43C24ADB-1504-41E9-B4AB-1DEDFB142159}" type="pres">
      <dgm:prSet presAssocID="{CB10CB2E-3C75-4D23-B1B3-9C048DA30245}" presName="hierChild5" presStyleCnt="0"/>
      <dgm:spPr/>
    </dgm:pt>
    <dgm:pt modelId="{BD0B5E2E-70D0-4102-9200-865BB29F4C98}" type="pres">
      <dgm:prSet presAssocID="{974A6361-0995-4FA2-A619-C42E6BC2D8A8}" presName="Name35" presStyleLbl="parChTrans1D2" presStyleIdx="1" presStyleCnt="3"/>
      <dgm:spPr/>
      <dgm:t>
        <a:bodyPr/>
        <a:lstStyle/>
        <a:p>
          <a:endParaRPr lang="ru-RU"/>
        </a:p>
      </dgm:t>
    </dgm:pt>
    <dgm:pt modelId="{25124F14-D44F-4BFC-9064-61531066AB71}" type="pres">
      <dgm:prSet presAssocID="{6D8C56A1-ACCB-4D72-9AB7-5E0BD7A71D9D}" presName="hierRoot2" presStyleCnt="0">
        <dgm:presLayoutVars>
          <dgm:hierBranch/>
        </dgm:presLayoutVars>
      </dgm:prSet>
      <dgm:spPr/>
    </dgm:pt>
    <dgm:pt modelId="{79167427-BBF1-425F-B1E4-25CD27217075}" type="pres">
      <dgm:prSet presAssocID="{6D8C56A1-ACCB-4D72-9AB7-5E0BD7A71D9D}" presName="rootComposite" presStyleCnt="0"/>
      <dgm:spPr/>
    </dgm:pt>
    <dgm:pt modelId="{6D0909D5-9066-4689-96C8-B6FF13737C2D}" type="pres">
      <dgm:prSet presAssocID="{6D8C56A1-ACCB-4D72-9AB7-5E0BD7A71D9D}" presName="rootText" presStyleLbl="node2" presStyleIdx="1" presStyleCnt="3" custScaleX="120016">
        <dgm:presLayoutVars>
          <dgm:chPref val="3"/>
        </dgm:presLayoutVars>
      </dgm:prSet>
      <dgm:spPr>
        <a:xfrm>
          <a:off x="3073570" y="2362164"/>
          <a:ext cx="2539658" cy="12698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FF13E882-95B4-4391-AA30-FD94F71B4D45}" type="pres">
      <dgm:prSet presAssocID="{6D8C56A1-ACCB-4D72-9AB7-5E0BD7A71D9D}" presName="rootConnector" presStyleLbl="node2" presStyleIdx="1" presStyleCnt="3"/>
      <dgm:spPr/>
      <dgm:t>
        <a:bodyPr/>
        <a:lstStyle/>
        <a:p>
          <a:endParaRPr lang="ru-RU"/>
        </a:p>
      </dgm:t>
    </dgm:pt>
    <dgm:pt modelId="{B9823A4C-4D57-4803-82FF-D9AF20D191FC}" type="pres">
      <dgm:prSet presAssocID="{6D8C56A1-ACCB-4D72-9AB7-5E0BD7A71D9D}" presName="hierChild4" presStyleCnt="0"/>
      <dgm:spPr/>
    </dgm:pt>
    <dgm:pt modelId="{3487D260-4976-4ADA-AF13-F643F557810F}" type="pres">
      <dgm:prSet presAssocID="{6D8C56A1-ACCB-4D72-9AB7-5E0BD7A71D9D}" presName="hierChild5" presStyleCnt="0"/>
      <dgm:spPr/>
    </dgm:pt>
    <dgm:pt modelId="{19526003-461F-4828-B7D1-F6AC8E14A7B0}" type="pres">
      <dgm:prSet presAssocID="{77D8AB41-9DBD-4B57-BDD9-7BB82222C358}" presName="Name35" presStyleLbl="parChTrans1D2" presStyleIdx="2" presStyleCnt="3"/>
      <dgm:spPr/>
      <dgm:t>
        <a:bodyPr/>
        <a:lstStyle/>
        <a:p>
          <a:endParaRPr lang="ru-RU"/>
        </a:p>
      </dgm:t>
    </dgm:pt>
    <dgm:pt modelId="{A22A4014-D6ED-4662-9BE5-BE011B6F23F0}" type="pres">
      <dgm:prSet presAssocID="{3FE74550-E6E6-47B2-899B-6B3E4C687450}" presName="hierRoot2" presStyleCnt="0">
        <dgm:presLayoutVars>
          <dgm:hierBranch/>
        </dgm:presLayoutVars>
      </dgm:prSet>
      <dgm:spPr/>
    </dgm:pt>
    <dgm:pt modelId="{530B5DD8-BB0A-4520-AA8B-3C27B72B7D77}" type="pres">
      <dgm:prSet presAssocID="{3FE74550-E6E6-47B2-899B-6B3E4C687450}" presName="rootComposite" presStyleCnt="0"/>
      <dgm:spPr/>
    </dgm:pt>
    <dgm:pt modelId="{B21F37E8-2099-4DDD-88B4-F868A19BEE95}" type="pres">
      <dgm:prSet presAssocID="{3FE74550-E6E6-47B2-899B-6B3E4C687450}" presName="rootText" presStyleLbl="node2" presStyleIdx="2" presStyleCnt="3" custScaleY="137118">
        <dgm:presLayoutVars>
          <dgm:chPref val="3"/>
        </dgm:presLayoutVars>
      </dgm:prSet>
      <dgm:spPr>
        <a:xfrm>
          <a:off x="6146557" y="2362164"/>
          <a:ext cx="2539658" cy="12698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98E5BCC6-C3B8-4634-B45A-76114F892833}" type="pres">
      <dgm:prSet presAssocID="{3FE74550-E6E6-47B2-899B-6B3E4C687450}" presName="rootConnector" presStyleLbl="node2" presStyleIdx="2" presStyleCnt="3"/>
      <dgm:spPr/>
      <dgm:t>
        <a:bodyPr/>
        <a:lstStyle/>
        <a:p>
          <a:endParaRPr lang="ru-RU"/>
        </a:p>
      </dgm:t>
    </dgm:pt>
    <dgm:pt modelId="{70ABDC61-3397-4F3F-860F-46C955C45681}" type="pres">
      <dgm:prSet presAssocID="{3FE74550-E6E6-47B2-899B-6B3E4C687450}" presName="hierChild4" presStyleCnt="0"/>
      <dgm:spPr/>
    </dgm:pt>
    <dgm:pt modelId="{325B79E6-5365-4E6F-834F-28C2A47D53BF}" type="pres">
      <dgm:prSet presAssocID="{3FE74550-E6E6-47B2-899B-6B3E4C687450}" presName="hierChild5" presStyleCnt="0"/>
      <dgm:spPr/>
    </dgm:pt>
    <dgm:pt modelId="{0EBD0391-942C-4AF2-A6C6-5842D3637751}" type="pres">
      <dgm:prSet presAssocID="{E87D2AE2-2824-4ABA-9C12-72B3810718A0}" presName="hierChild3" presStyleCnt="0"/>
      <dgm:spPr/>
    </dgm:pt>
  </dgm:ptLst>
  <dgm:cxnLst>
    <dgm:cxn modelId="{2081F580-AF35-4F6D-B225-7F6425033CF3}" type="presOf" srcId="{77D8AB41-9DBD-4B57-BDD9-7BB82222C358}" destId="{19526003-461F-4828-B7D1-F6AC8E14A7B0}" srcOrd="0" destOrd="0" presId="urn:microsoft.com/office/officeart/2005/8/layout/orgChart1"/>
    <dgm:cxn modelId="{A82218EB-A39B-4298-A042-3BD6EED720FA}" type="presOf" srcId="{CB10CB2E-3C75-4D23-B1B3-9C048DA30245}" destId="{BE23B4CE-4031-416E-91B8-739CB46922BF}" srcOrd="1" destOrd="0" presId="urn:microsoft.com/office/officeart/2005/8/layout/orgChart1"/>
    <dgm:cxn modelId="{7E734B86-5D43-411F-B38F-0B7391482A4C}" type="presOf" srcId="{A984593A-D16B-4C5D-BDC8-4F8BE932C490}" destId="{CBD81574-C657-46A6-9E23-44931BE5643D}" srcOrd="0" destOrd="0" presId="urn:microsoft.com/office/officeart/2005/8/layout/orgChart1"/>
    <dgm:cxn modelId="{AE75C390-BBED-4525-93C0-B9F785CFE669}" type="presOf" srcId="{E87D2AE2-2824-4ABA-9C12-72B3810718A0}" destId="{8EB7E341-75CF-4D68-8B1B-EAA5E5DEDF28}" srcOrd="0" destOrd="0" presId="urn:microsoft.com/office/officeart/2005/8/layout/orgChart1"/>
    <dgm:cxn modelId="{B9EE0565-0D8B-4758-AF5E-5DF47A52146F}" type="presOf" srcId="{CB10CB2E-3C75-4D23-B1B3-9C048DA30245}" destId="{9BB623B1-603A-4E76-B384-470BAB133739}" srcOrd="0" destOrd="0" presId="urn:microsoft.com/office/officeart/2005/8/layout/orgChart1"/>
    <dgm:cxn modelId="{75C618A2-7E27-49F6-89F7-36550A3FB62B}" type="presOf" srcId="{3FE74550-E6E6-47B2-899B-6B3E4C687450}" destId="{B21F37E8-2099-4DDD-88B4-F868A19BEE95}" srcOrd="0" destOrd="0" presId="urn:microsoft.com/office/officeart/2005/8/layout/orgChart1"/>
    <dgm:cxn modelId="{06450B04-0415-4A79-8A45-4D36A055667A}" type="presOf" srcId="{6D8C56A1-ACCB-4D72-9AB7-5E0BD7A71D9D}" destId="{FF13E882-95B4-4391-AA30-FD94F71B4D45}" srcOrd="1" destOrd="0" presId="urn:microsoft.com/office/officeart/2005/8/layout/orgChart1"/>
    <dgm:cxn modelId="{6E05AD80-1973-46D5-9989-A1B8FCA9A0EA}" srcId="{E87D2AE2-2824-4ABA-9C12-72B3810718A0}" destId="{CB10CB2E-3C75-4D23-B1B3-9C048DA30245}" srcOrd="0" destOrd="0" parTransId="{A984593A-D16B-4C5D-BDC8-4F8BE932C490}" sibTransId="{FB0DC592-8F97-4101-99AB-9B01AC1CACAF}"/>
    <dgm:cxn modelId="{E45CB528-F852-4AC0-8F17-D4C5B6513C66}" type="presOf" srcId="{974A6361-0995-4FA2-A619-C42E6BC2D8A8}" destId="{BD0B5E2E-70D0-4102-9200-865BB29F4C98}" srcOrd="0" destOrd="0" presId="urn:microsoft.com/office/officeart/2005/8/layout/orgChart1"/>
    <dgm:cxn modelId="{D9227188-07F8-4974-AF62-0302D13C0386}" type="presOf" srcId="{3FE74550-E6E6-47B2-899B-6B3E4C687450}" destId="{98E5BCC6-C3B8-4634-B45A-76114F892833}" srcOrd="1" destOrd="0" presId="urn:microsoft.com/office/officeart/2005/8/layout/orgChart1"/>
    <dgm:cxn modelId="{C0CFCD1F-2EB0-41E9-9EDE-14D636A4E0A1}" type="presOf" srcId="{6D8C56A1-ACCB-4D72-9AB7-5E0BD7A71D9D}" destId="{6D0909D5-9066-4689-96C8-B6FF13737C2D}" srcOrd="0" destOrd="0" presId="urn:microsoft.com/office/officeart/2005/8/layout/orgChart1"/>
    <dgm:cxn modelId="{01579C78-97DF-464D-8F02-7AA8E3092941}" type="presOf" srcId="{2266AB66-FA96-4BA5-AE73-BDAF8B959470}" destId="{576741AB-BA61-4072-AE63-0AD5A998B619}" srcOrd="0" destOrd="0" presId="urn:microsoft.com/office/officeart/2005/8/layout/orgChart1"/>
    <dgm:cxn modelId="{070CFDC7-3A30-4ECB-A2A4-00A4BE8DAAC8}" srcId="{2266AB66-FA96-4BA5-AE73-BDAF8B959470}" destId="{E87D2AE2-2824-4ABA-9C12-72B3810718A0}" srcOrd="0" destOrd="0" parTransId="{7B90D68D-91A2-4354-8110-6874874DC57C}" sibTransId="{9F559A92-A7F1-4B6D-BDB2-BA731EE6B7B9}"/>
    <dgm:cxn modelId="{3F3967CC-CC7F-4A4D-87E7-87DDD67B5651}" type="presOf" srcId="{E87D2AE2-2824-4ABA-9C12-72B3810718A0}" destId="{7C7CAC1D-D777-4476-8CCD-29B6BF28FEAD}" srcOrd="1" destOrd="0" presId="urn:microsoft.com/office/officeart/2005/8/layout/orgChart1"/>
    <dgm:cxn modelId="{0B831643-7CB7-42A8-BE18-DC81CE2C644D}" srcId="{E87D2AE2-2824-4ABA-9C12-72B3810718A0}" destId="{6D8C56A1-ACCB-4D72-9AB7-5E0BD7A71D9D}" srcOrd="1" destOrd="0" parTransId="{974A6361-0995-4FA2-A619-C42E6BC2D8A8}" sibTransId="{6A145E2C-6BDB-4029-B005-278650D57249}"/>
    <dgm:cxn modelId="{69CFE862-AC16-4E30-BFFD-29C5346A8942}" srcId="{E87D2AE2-2824-4ABA-9C12-72B3810718A0}" destId="{3FE74550-E6E6-47B2-899B-6B3E4C687450}" srcOrd="2" destOrd="0" parTransId="{77D8AB41-9DBD-4B57-BDD9-7BB82222C358}" sibTransId="{B332C924-EC1D-4A71-805A-564DE6CD0825}"/>
    <dgm:cxn modelId="{6254336D-7192-480A-A234-866D2BF5E65D}" type="presParOf" srcId="{576741AB-BA61-4072-AE63-0AD5A998B619}" destId="{989D4B96-C975-4A81-9C1E-B480B2D87AE7}" srcOrd="0" destOrd="0" presId="urn:microsoft.com/office/officeart/2005/8/layout/orgChart1"/>
    <dgm:cxn modelId="{F6D8C08A-DDBB-4E79-AEF4-CC35C96FEFBA}" type="presParOf" srcId="{989D4B96-C975-4A81-9C1E-B480B2D87AE7}" destId="{F31A1707-5151-4F1D-9ECC-6FF93F103258}" srcOrd="0" destOrd="0" presId="urn:microsoft.com/office/officeart/2005/8/layout/orgChart1"/>
    <dgm:cxn modelId="{C36FC8FF-38FF-4E44-A2AB-C1A42C9B52E9}" type="presParOf" srcId="{F31A1707-5151-4F1D-9ECC-6FF93F103258}" destId="{8EB7E341-75CF-4D68-8B1B-EAA5E5DEDF28}" srcOrd="0" destOrd="0" presId="urn:microsoft.com/office/officeart/2005/8/layout/orgChart1"/>
    <dgm:cxn modelId="{83317236-D06F-49D9-B24D-78FF9E0C4C12}" type="presParOf" srcId="{F31A1707-5151-4F1D-9ECC-6FF93F103258}" destId="{7C7CAC1D-D777-4476-8CCD-29B6BF28FEAD}" srcOrd="1" destOrd="0" presId="urn:microsoft.com/office/officeart/2005/8/layout/orgChart1"/>
    <dgm:cxn modelId="{3F22705F-E2C8-495D-89D0-1DC3D7D5067D}" type="presParOf" srcId="{989D4B96-C975-4A81-9C1E-B480B2D87AE7}" destId="{6F02C7D3-B5A4-4A9A-85AE-62139F0A874C}" srcOrd="1" destOrd="0" presId="urn:microsoft.com/office/officeart/2005/8/layout/orgChart1"/>
    <dgm:cxn modelId="{0CF1553E-1475-4082-892B-6381E0C894A3}" type="presParOf" srcId="{6F02C7D3-B5A4-4A9A-85AE-62139F0A874C}" destId="{CBD81574-C657-46A6-9E23-44931BE5643D}" srcOrd="0" destOrd="0" presId="urn:microsoft.com/office/officeart/2005/8/layout/orgChart1"/>
    <dgm:cxn modelId="{778B02C0-5E4C-47B6-8670-0DF0D5FB1CC9}" type="presParOf" srcId="{6F02C7D3-B5A4-4A9A-85AE-62139F0A874C}" destId="{F4BFC7B4-D92E-4B08-8038-DB87EA37135F}" srcOrd="1" destOrd="0" presId="urn:microsoft.com/office/officeart/2005/8/layout/orgChart1"/>
    <dgm:cxn modelId="{09FCC8E8-46AC-4681-991F-6FC2CDBEF516}" type="presParOf" srcId="{F4BFC7B4-D92E-4B08-8038-DB87EA37135F}" destId="{F4986050-4147-4454-BF8B-F5142DCDAE77}" srcOrd="0" destOrd="0" presId="urn:microsoft.com/office/officeart/2005/8/layout/orgChart1"/>
    <dgm:cxn modelId="{AD8907A5-C0F9-4B39-8660-718B59CF10FB}" type="presParOf" srcId="{F4986050-4147-4454-BF8B-F5142DCDAE77}" destId="{9BB623B1-603A-4E76-B384-470BAB133739}" srcOrd="0" destOrd="0" presId="urn:microsoft.com/office/officeart/2005/8/layout/orgChart1"/>
    <dgm:cxn modelId="{6D68BACA-3724-4F84-9C99-6DA31EE70BF5}" type="presParOf" srcId="{F4986050-4147-4454-BF8B-F5142DCDAE77}" destId="{BE23B4CE-4031-416E-91B8-739CB46922BF}" srcOrd="1" destOrd="0" presId="urn:microsoft.com/office/officeart/2005/8/layout/orgChart1"/>
    <dgm:cxn modelId="{2FA43A08-EAB3-48CB-BD68-8B983AF79190}" type="presParOf" srcId="{F4BFC7B4-D92E-4B08-8038-DB87EA37135F}" destId="{48E65BF5-E49D-491E-B23C-065505C12A7A}" srcOrd="1" destOrd="0" presId="urn:microsoft.com/office/officeart/2005/8/layout/orgChart1"/>
    <dgm:cxn modelId="{0387AAE5-3A62-4280-A89D-10CBDE6B20FB}" type="presParOf" srcId="{F4BFC7B4-D92E-4B08-8038-DB87EA37135F}" destId="{43C24ADB-1504-41E9-B4AB-1DEDFB142159}" srcOrd="2" destOrd="0" presId="urn:microsoft.com/office/officeart/2005/8/layout/orgChart1"/>
    <dgm:cxn modelId="{895AE4D9-DFB7-47CB-9AE4-1608D3052ED3}" type="presParOf" srcId="{6F02C7D3-B5A4-4A9A-85AE-62139F0A874C}" destId="{BD0B5E2E-70D0-4102-9200-865BB29F4C98}" srcOrd="2" destOrd="0" presId="urn:microsoft.com/office/officeart/2005/8/layout/orgChart1"/>
    <dgm:cxn modelId="{9A0191B6-7E63-4E75-B962-6B39F9A4C12E}" type="presParOf" srcId="{6F02C7D3-B5A4-4A9A-85AE-62139F0A874C}" destId="{25124F14-D44F-4BFC-9064-61531066AB71}" srcOrd="3" destOrd="0" presId="urn:microsoft.com/office/officeart/2005/8/layout/orgChart1"/>
    <dgm:cxn modelId="{C507A4D6-ABC9-4CBF-A917-33E3404048CB}" type="presParOf" srcId="{25124F14-D44F-4BFC-9064-61531066AB71}" destId="{79167427-BBF1-425F-B1E4-25CD27217075}" srcOrd="0" destOrd="0" presId="urn:microsoft.com/office/officeart/2005/8/layout/orgChart1"/>
    <dgm:cxn modelId="{A186E94D-38B5-4B7D-A877-1209F19D07FB}" type="presParOf" srcId="{79167427-BBF1-425F-B1E4-25CD27217075}" destId="{6D0909D5-9066-4689-96C8-B6FF13737C2D}" srcOrd="0" destOrd="0" presId="urn:microsoft.com/office/officeart/2005/8/layout/orgChart1"/>
    <dgm:cxn modelId="{46F39882-6F50-45A6-855F-AA26BAE82355}" type="presParOf" srcId="{79167427-BBF1-425F-B1E4-25CD27217075}" destId="{FF13E882-95B4-4391-AA30-FD94F71B4D45}" srcOrd="1" destOrd="0" presId="urn:microsoft.com/office/officeart/2005/8/layout/orgChart1"/>
    <dgm:cxn modelId="{44207BAF-E7DB-40D3-9D46-B79403B0F9E2}" type="presParOf" srcId="{25124F14-D44F-4BFC-9064-61531066AB71}" destId="{B9823A4C-4D57-4803-82FF-D9AF20D191FC}" srcOrd="1" destOrd="0" presId="urn:microsoft.com/office/officeart/2005/8/layout/orgChart1"/>
    <dgm:cxn modelId="{80DA2F5E-1BDD-400E-9986-FE71CAAEE866}" type="presParOf" srcId="{25124F14-D44F-4BFC-9064-61531066AB71}" destId="{3487D260-4976-4ADA-AF13-F643F557810F}" srcOrd="2" destOrd="0" presId="urn:microsoft.com/office/officeart/2005/8/layout/orgChart1"/>
    <dgm:cxn modelId="{5DE11071-90FA-49CD-ABD1-056A84FD58E0}" type="presParOf" srcId="{6F02C7D3-B5A4-4A9A-85AE-62139F0A874C}" destId="{19526003-461F-4828-B7D1-F6AC8E14A7B0}" srcOrd="4" destOrd="0" presId="urn:microsoft.com/office/officeart/2005/8/layout/orgChart1"/>
    <dgm:cxn modelId="{C7D95B11-CBC0-41D4-BF11-8695E1FC446E}" type="presParOf" srcId="{6F02C7D3-B5A4-4A9A-85AE-62139F0A874C}" destId="{A22A4014-D6ED-4662-9BE5-BE011B6F23F0}" srcOrd="5" destOrd="0" presId="urn:microsoft.com/office/officeart/2005/8/layout/orgChart1"/>
    <dgm:cxn modelId="{87FAEC12-43F5-4EB5-A012-6F7BCEC255BD}" type="presParOf" srcId="{A22A4014-D6ED-4662-9BE5-BE011B6F23F0}" destId="{530B5DD8-BB0A-4520-AA8B-3C27B72B7D77}" srcOrd="0" destOrd="0" presId="urn:microsoft.com/office/officeart/2005/8/layout/orgChart1"/>
    <dgm:cxn modelId="{0BEB0477-052A-43D4-A80F-6AB1554C3BA8}" type="presParOf" srcId="{530B5DD8-BB0A-4520-AA8B-3C27B72B7D77}" destId="{B21F37E8-2099-4DDD-88B4-F868A19BEE95}" srcOrd="0" destOrd="0" presId="urn:microsoft.com/office/officeart/2005/8/layout/orgChart1"/>
    <dgm:cxn modelId="{8BD9CE02-BC95-4CD8-94F8-76EF0E47E5F7}" type="presParOf" srcId="{530B5DD8-BB0A-4520-AA8B-3C27B72B7D77}" destId="{98E5BCC6-C3B8-4634-B45A-76114F892833}" srcOrd="1" destOrd="0" presId="urn:microsoft.com/office/officeart/2005/8/layout/orgChart1"/>
    <dgm:cxn modelId="{DC0479D0-F130-4722-B7DB-731BD13ECBEF}" type="presParOf" srcId="{A22A4014-D6ED-4662-9BE5-BE011B6F23F0}" destId="{70ABDC61-3397-4F3F-860F-46C955C45681}" srcOrd="1" destOrd="0" presId="urn:microsoft.com/office/officeart/2005/8/layout/orgChart1"/>
    <dgm:cxn modelId="{2729ACBF-472B-4698-A0CD-B2705245B354}" type="presParOf" srcId="{A22A4014-D6ED-4662-9BE5-BE011B6F23F0}" destId="{325B79E6-5365-4E6F-834F-28C2A47D53BF}" srcOrd="2" destOrd="0" presId="urn:microsoft.com/office/officeart/2005/8/layout/orgChart1"/>
    <dgm:cxn modelId="{ED214E96-1C2A-4C18-839B-30FF1D236ABB}" type="presParOf" srcId="{989D4B96-C975-4A81-9C1E-B480B2D87AE7}" destId="{0EBD0391-942C-4AF2-A6C6-5842D363775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D5AF54-7CF9-4D87-BAEA-0EC184EC108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</dgm:pt>
    <dgm:pt modelId="{D5E1CDC7-F97A-4CFF-99C6-37CDDDF21623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Regulatory actions</a:t>
          </a:r>
          <a:endParaRPr kumimoji="0" lang="ru-RU" sz="2800" b="0" i="0" u="none" strike="noStrike" cap="none" spc="0" normalizeH="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59A2E493-A963-4D76-AA4E-2F92EF423312}" type="parTrans" cxnId="{90726A9A-E017-4468-9A19-5D7C185CBAA5}">
      <dgm:prSet/>
      <dgm:spPr/>
      <dgm:t>
        <a:bodyPr/>
        <a:lstStyle/>
        <a:p>
          <a:endParaRPr lang="ru-RU"/>
        </a:p>
      </dgm:t>
    </dgm:pt>
    <dgm:pt modelId="{A286B852-F5DA-4BC7-9BDC-6DCE431E4971}" type="sibTrans" cxnId="{90726A9A-E017-4468-9A19-5D7C185CBAA5}">
      <dgm:prSet/>
      <dgm:spPr/>
      <dgm:t>
        <a:bodyPr/>
        <a:lstStyle/>
        <a:p>
          <a:endParaRPr lang="ru-RU"/>
        </a:p>
      </dgm:t>
    </dgm:pt>
    <dgm:pt modelId="{BB92841C-C214-4B5D-9D1C-4F707AC64B8C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Goal</a:t>
          </a:r>
          <a: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 </a:t>
          </a: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setting </a:t>
          </a:r>
          <a:r>
            <a:rPr kumimoji="0" lang="ru-RU" sz="22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Целеполагание</a:t>
          </a:r>
          <a:endParaRPr kumimoji="0" lang="ru-RU" sz="22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 Black" pitchFamily="34" charset="0"/>
          </a:endParaRPr>
        </a:p>
      </dgm:t>
    </dgm:pt>
    <dgm:pt modelId="{21470260-C573-4C8C-9254-E80C5495ADFB}" type="parTrans" cxnId="{D7B1486C-294E-4286-AC40-B0733F540F9F}">
      <dgm:prSet/>
      <dgm:spPr/>
      <dgm:t>
        <a:bodyPr/>
        <a:lstStyle/>
        <a:p>
          <a:endParaRPr lang="ru-RU"/>
        </a:p>
      </dgm:t>
    </dgm:pt>
    <dgm:pt modelId="{DD7D2243-3C18-45FE-B6DE-BFD34B23F7E6}" type="sibTrans" cxnId="{D7B1486C-294E-4286-AC40-B0733F540F9F}">
      <dgm:prSet/>
      <dgm:spPr/>
      <dgm:t>
        <a:bodyPr/>
        <a:lstStyle/>
        <a:p>
          <a:endParaRPr lang="ru-RU"/>
        </a:p>
      </dgm:t>
    </dgm:pt>
    <dgm:pt modelId="{2FDB43F9-7DBE-440E-A304-2BB1D70B53E0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Planning</a:t>
          </a:r>
          <a: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 </a:t>
          </a:r>
          <a:r>
            <a:rPr kumimoji="0" 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Планирование</a:t>
          </a:r>
        </a:p>
      </dgm:t>
    </dgm:pt>
    <dgm:pt modelId="{6FAF0FA9-9B4F-4CA4-B6F1-AD7128D653D1}" type="parTrans" cxnId="{C5606A6E-4B12-4BAB-9BBA-3FD28A62E2F2}">
      <dgm:prSet/>
      <dgm:spPr/>
      <dgm:t>
        <a:bodyPr/>
        <a:lstStyle/>
        <a:p>
          <a:endParaRPr lang="ru-RU"/>
        </a:p>
      </dgm:t>
    </dgm:pt>
    <dgm:pt modelId="{155709C7-EE3B-491F-973E-AF5FAFF7DE13}" type="sibTrans" cxnId="{C5606A6E-4B12-4BAB-9BBA-3FD28A62E2F2}">
      <dgm:prSet/>
      <dgm:spPr/>
      <dgm:t>
        <a:bodyPr/>
        <a:lstStyle/>
        <a:p>
          <a:endParaRPr lang="ru-RU"/>
        </a:p>
      </dgm:t>
    </dgm:pt>
    <dgm:pt modelId="{3B1B71CF-CF72-4D1E-9235-8D43D0E355A1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Prognosis</a:t>
          </a:r>
          <a: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 </a:t>
          </a:r>
          <a:r>
            <a:rPr kumimoji="0" 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Прогнозирование</a:t>
          </a:r>
        </a:p>
      </dgm:t>
    </dgm:pt>
    <dgm:pt modelId="{218C3425-E83C-4438-BD13-E1B2C337C506}" type="parTrans" cxnId="{974AAFB8-CE3F-4DB1-B0F9-CA0D4D8EBAF9}">
      <dgm:prSet/>
      <dgm:spPr/>
      <dgm:t>
        <a:bodyPr/>
        <a:lstStyle/>
        <a:p>
          <a:endParaRPr lang="ru-RU"/>
        </a:p>
      </dgm:t>
    </dgm:pt>
    <dgm:pt modelId="{F057B821-B12D-495F-8AA2-3FEA0FF9D344}" type="sibTrans" cxnId="{974AAFB8-CE3F-4DB1-B0F9-CA0D4D8EBAF9}">
      <dgm:prSet/>
      <dgm:spPr/>
      <dgm:t>
        <a:bodyPr/>
        <a:lstStyle/>
        <a:p>
          <a:endParaRPr lang="ru-RU"/>
        </a:p>
      </dgm:t>
    </dgm:pt>
    <dgm:pt modelId="{B8513EC9-A3B3-4812-A606-A0E0D1253AC1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Control</a:t>
          </a:r>
          <a:r>
            <a:rPr kumimoji="0" 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 </a:t>
          </a:r>
          <a:r>
            <a:rPr kumimoji="0" lang="ru-RU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Контроль</a:t>
          </a:r>
          <a:endParaRPr kumimoji="0" lang="ru-RU" sz="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 Black" pitchFamily="34" charset="0"/>
          </a:endParaRPr>
        </a:p>
      </dgm:t>
    </dgm:pt>
    <dgm:pt modelId="{107DD052-8EF9-4FAC-8AD4-CDFF67B81220}" type="parTrans" cxnId="{597B5886-EA27-414F-B1BD-DF6AC5A79C9B}">
      <dgm:prSet/>
      <dgm:spPr/>
      <dgm:t>
        <a:bodyPr/>
        <a:lstStyle/>
        <a:p>
          <a:endParaRPr lang="ru-RU"/>
        </a:p>
      </dgm:t>
    </dgm:pt>
    <dgm:pt modelId="{BAA74D48-29DE-48DE-A674-64A017B23092}" type="sibTrans" cxnId="{597B5886-EA27-414F-B1BD-DF6AC5A79C9B}">
      <dgm:prSet/>
      <dgm:spPr/>
      <dgm:t>
        <a:bodyPr/>
        <a:lstStyle/>
        <a:p>
          <a:endParaRPr lang="ru-RU"/>
        </a:p>
      </dgm:t>
    </dgm:pt>
    <dgm:pt modelId="{8C6FB158-407F-4FC7-BD13-C6323D7B5C7D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Self control</a:t>
          </a:r>
          <a:b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</a:br>
          <a:r>
            <a:rPr kumimoji="0" lang="ru-RU" sz="1400" b="0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Волевая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саморегуляция</a:t>
          </a:r>
          <a:endParaRPr kumimoji="0" lang="ru-RU" sz="14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 Black" pitchFamily="34" charset="0"/>
          </a:endParaRPr>
        </a:p>
      </dgm:t>
    </dgm:pt>
    <dgm:pt modelId="{A72F0513-4D42-460F-8786-9DE729257D85}" type="parTrans" cxnId="{10902F0E-84BA-4F97-98E5-E69A913FD1F9}">
      <dgm:prSet/>
      <dgm:spPr/>
      <dgm:t>
        <a:bodyPr/>
        <a:lstStyle/>
        <a:p>
          <a:endParaRPr lang="ru-RU"/>
        </a:p>
      </dgm:t>
    </dgm:pt>
    <dgm:pt modelId="{7E0C7958-428E-4D69-A0BE-AE50CFC6ACE9}" type="sibTrans" cxnId="{10902F0E-84BA-4F97-98E5-E69A913FD1F9}">
      <dgm:prSet/>
      <dgm:spPr/>
      <dgm:t>
        <a:bodyPr/>
        <a:lstStyle/>
        <a:p>
          <a:endParaRPr lang="ru-RU"/>
        </a:p>
      </dgm:t>
    </dgm:pt>
    <dgm:pt modelId="{A2B53D16-C7B6-40A7-9CCE-ACC4B1F746D2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Correction</a:t>
          </a:r>
          <a: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 </a:t>
          </a:r>
          <a:r>
            <a:rPr kumimoji="0" 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Коррекция</a:t>
          </a:r>
        </a:p>
      </dgm:t>
    </dgm:pt>
    <dgm:pt modelId="{5CB263CD-1460-448B-A7B8-5BE654121AA4}" type="parTrans" cxnId="{7B2951EC-F066-4CCC-86A5-70565793DBF0}">
      <dgm:prSet/>
      <dgm:spPr/>
      <dgm:t>
        <a:bodyPr/>
        <a:lstStyle/>
        <a:p>
          <a:endParaRPr lang="ru-RU"/>
        </a:p>
      </dgm:t>
    </dgm:pt>
    <dgm:pt modelId="{A39D23B3-A098-40BF-B529-E64F3A623154}" type="sibTrans" cxnId="{7B2951EC-F066-4CCC-86A5-70565793DBF0}">
      <dgm:prSet/>
      <dgm:spPr/>
      <dgm:t>
        <a:bodyPr/>
        <a:lstStyle/>
        <a:p>
          <a:endParaRPr lang="ru-RU"/>
        </a:p>
      </dgm:t>
    </dgm:pt>
    <dgm:pt modelId="{25387C75-95BF-4490-BB4C-AA98EFD5E74B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Evaluation</a:t>
          </a:r>
          <a: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/>
          </a:r>
          <a:b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</a:br>
          <a:r>
            <a:rPr kumimoji="0" lang="ru-RU" sz="2200" b="0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Оценка</a:t>
          </a:r>
        </a:p>
      </dgm:t>
    </dgm:pt>
    <dgm:pt modelId="{2D993FC5-E34B-4C63-A7CF-D201798E1AEB}" type="parTrans" cxnId="{A76C299E-EE4A-4481-BCA9-EDD5735DCB5E}">
      <dgm:prSet/>
      <dgm:spPr/>
      <dgm:t>
        <a:bodyPr/>
        <a:lstStyle/>
        <a:p>
          <a:endParaRPr lang="ru-RU"/>
        </a:p>
      </dgm:t>
    </dgm:pt>
    <dgm:pt modelId="{73494B2A-CEAA-4688-9852-F036153A2908}" type="sibTrans" cxnId="{A76C299E-EE4A-4481-BCA9-EDD5735DCB5E}">
      <dgm:prSet/>
      <dgm:spPr/>
      <dgm:t>
        <a:bodyPr/>
        <a:lstStyle/>
        <a:p>
          <a:endParaRPr lang="ru-RU"/>
        </a:p>
      </dgm:t>
    </dgm:pt>
    <dgm:pt modelId="{0E2B99A9-EE39-4826-A396-246E98CA91CC}" type="pres">
      <dgm:prSet presAssocID="{54D5AF54-7CF9-4D87-BAEA-0EC184EC108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EFBF5B-15DA-4568-B018-D42F4378A748}" type="pres">
      <dgm:prSet presAssocID="{D5E1CDC7-F97A-4CFF-99C6-37CDDDF21623}" presName="root1" presStyleCnt="0"/>
      <dgm:spPr/>
    </dgm:pt>
    <dgm:pt modelId="{6F162360-EAE7-448B-9E4A-9D9F58651298}" type="pres">
      <dgm:prSet presAssocID="{D5E1CDC7-F97A-4CFF-99C6-37CDDDF21623}" presName="LevelOneTextNode" presStyleLbl="node0" presStyleIdx="0" presStyleCnt="1" custScaleX="246079" custScaleY="1392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1B8B3F-118A-45DA-9F7D-1D30BAAB1D6A}" type="pres">
      <dgm:prSet presAssocID="{D5E1CDC7-F97A-4CFF-99C6-37CDDDF21623}" presName="level2hierChild" presStyleCnt="0"/>
      <dgm:spPr/>
    </dgm:pt>
    <dgm:pt modelId="{DA5AC12B-88EE-4C30-9372-C9ECF7343983}" type="pres">
      <dgm:prSet presAssocID="{21470260-C573-4C8C-9254-E80C5495ADFB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2A312FB1-8996-4360-9DD6-64C1D5270F97}" type="pres">
      <dgm:prSet presAssocID="{21470260-C573-4C8C-9254-E80C5495ADFB}" presName="connTx" presStyleLbl="parChTrans1D2" presStyleIdx="0" presStyleCnt="6"/>
      <dgm:spPr/>
      <dgm:t>
        <a:bodyPr/>
        <a:lstStyle/>
        <a:p>
          <a:endParaRPr lang="ru-RU"/>
        </a:p>
      </dgm:t>
    </dgm:pt>
    <dgm:pt modelId="{E57B0590-7A17-4CEE-B541-E852C0A3C2BC}" type="pres">
      <dgm:prSet presAssocID="{BB92841C-C214-4B5D-9D1C-4F707AC64B8C}" presName="root2" presStyleCnt="0"/>
      <dgm:spPr/>
    </dgm:pt>
    <dgm:pt modelId="{ECE660B6-68E4-4DCF-BA44-9B2A2C08703F}" type="pres">
      <dgm:prSet presAssocID="{BB92841C-C214-4B5D-9D1C-4F707AC64B8C}" presName="LevelTwoTextNode" presStyleLbl="node2" presStyleIdx="0" presStyleCnt="6" custScaleX="202155">
        <dgm:presLayoutVars>
          <dgm:chPref val="3"/>
        </dgm:presLayoutVars>
      </dgm:prSet>
      <dgm:spPr>
        <a:xfrm>
          <a:off x="4615324" y="6005"/>
          <a:ext cx="3096468" cy="76586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C5E8E61-6F1D-4B35-9D34-F81BBB0EB27B}" type="pres">
      <dgm:prSet presAssocID="{BB92841C-C214-4B5D-9D1C-4F707AC64B8C}" presName="level3hierChild" presStyleCnt="0"/>
      <dgm:spPr/>
    </dgm:pt>
    <dgm:pt modelId="{C0F45CB4-0D65-4E34-B67B-1E08B795B0B8}" type="pres">
      <dgm:prSet presAssocID="{6FAF0FA9-9B4F-4CA4-B6F1-AD7128D653D1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1BCD3BDD-E81D-46F5-8D6D-53987BF0CD0F}" type="pres">
      <dgm:prSet presAssocID="{6FAF0FA9-9B4F-4CA4-B6F1-AD7128D653D1}" presName="connTx" presStyleLbl="parChTrans1D2" presStyleIdx="1" presStyleCnt="6"/>
      <dgm:spPr/>
      <dgm:t>
        <a:bodyPr/>
        <a:lstStyle/>
        <a:p>
          <a:endParaRPr lang="ru-RU"/>
        </a:p>
      </dgm:t>
    </dgm:pt>
    <dgm:pt modelId="{76767530-7534-4B59-BC22-33F1AA7C2B2F}" type="pres">
      <dgm:prSet presAssocID="{2FDB43F9-7DBE-440E-A304-2BB1D70B53E0}" presName="root2" presStyleCnt="0"/>
      <dgm:spPr/>
    </dgm:pt>
    <dgm:pt modelId="{93CE5D2D-87BD-42CF-8EED-001424E5CDD7}" type="pres">
      <dgm:prSet presAssocID="{2FDB43F9-7DBE-440E-A304-2BB1D70B53E0}" presName="LevelTwoTextNode" presStyleLbl="node2" presStyleIdx="1" presStyleCnt="6" custScaleX="199496">
        <dgm:presLayoutVars>
          <dgm:chPref val="3"/>
        </dgm:presLayoutVars>
      </dgm:prSet>
      <dgm:spPr>
        <a:xfrm>
          <a:off x="4615324" y="886750"/>
          <a:ext cx="3055740" cy="76586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B5472C6-0B78-4D70-81E9-003439A05BB2}" type="pres">
      <dgm:prSet presAssocID="{2FDB43F9-7DBE-440E-A304-2BB1D70B53E0}" presName="level3hierChild" presStyleCnt="0"/>
      <dgm:spPr/>
    </dgm:pt>
    <dgm:pt modelId="{67C0811C-ADE2-4F07-8EA9-84D2D1C7A828}" type="pres">
      <dgm:prSet presAssocID="{218C3425-E83C-4438-BD13-E1B2C337C506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D7603BA0-B22E-4DB0-BEB4-0980035FC743}" type="pres">
      <dgm:prSet presAssocID="{218C3425-E83C-4438-BD13-E1B2C337C506}" presName="connTx" presStyleLbl="parChTrans1D2" presStyleIdx="2" presStyleCnt="6"/>
      <dgm:spPr/>
      <dgm:t>
        <a:bodyPr/>
        <a:lstStyle/>
        <a:p>
          <a:endParaRPr lang="ru-RU"/>
        </a:p>
      </dgm:t>
    </dgm:pt>
    <dgm:pt modelId="{E07ECA1E-61B8-484E-8715-158556392DD2}" type="pres">
      <dgm:prSet presAssocID="{3B1B71CF-CF72-4D1E-9235-8D43D0E355A1}" presName="root2" presStyleCnt="0"/>
      <dgm:spPr/>
    </dgm:pt>
    <dgm:pt modelId="{B7658155-C5D2-4A40-B66B-CA445BBBD39A}" type="pres">
      <dgm:prSet presAssocID="{3B1B71CF-CF72-4D1E-9235-8D43D0E355A1}" presName="LevelTwoTextNode" presStyleLbl="node2" presStyleIdx="2" presStyleCnt="6" custScaleX="202155">
        <dgm:presLayoutVars>
          <dgm:chPref val="3"/>
        </dgm:presLayoutVars>
      </dgm:prSet>
      <dgm:spPr>
        <a:xfrm>
          <a:off x="4615324" y="1767495"/>
          <a:ext cx="3096468" cy="76586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54511B2-B3DE-44CF-BE78-67F7029189E4}" type="pres">
      <dgm:prSet presAssocID="{3B1B71CF-CF72-4D1E-9235-8D43D0E355A1}" presName="level3hierChild" presStyleCnt="0"/>
      <dgm:spPr/>
    </dgm:pt>
    <dgm:pt modelId="{20302946-6B0B-4B11-B4D1-395E32D5E6F9}" type="pres">
      <dgm:prSet presAssocID="{107DD052-8EF9-4FAC-8AD4-CDFF67B81220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6524A440-D282-4254-922A-84DFD620B68B}" type="pres">
      <dgm:prSet presAssocID="{107DD052-8EF9-4FAC-8AD4-CDFF67B81220}" presName="connTx" presStyleLbl="parChTrans1D2" presStyleIdx="3" presStyleCnt="6"/>
      <dgm:spPr/>
      <dgm:t>
        <a:bodyPr/>
        <a:lstStyle/>
        <a:p>
          <a:endParaRPr lang="ru-RU"/>
        </a:p>
      </dgm:t>
    </dgm:pt>
    <dgm:pt modelId="{7AD78FC0-9674-47BE-BB97-D7CE9B3D4967}" type="pres">
      <dgm:prSet presAssocID="{B8513EC9-A3B3-4812-A606-A0E0D1253AC1}" presName="root2" presStyleCnt="0"/>
      <dgm:spPr/>
    </dgm:pt>
    <dgm:pt modelId="{1C701E1C-22A3-4FB7-9697-1760776E10CD}" type="pres">
      <dgm:prSet presAssocID="{B8513EC9-A3B3-4812-A606-A0E0D1253AC1}" presName="LevelTwoTextNode" presStyleLbl="node2" presStyleIdx="3" presStyleCnt="6">
        <dgm:presLayoutVars>
          <dgm:chPref val="3"/>
        </dgm:presLayoutVars>
      </dgm:prSet>
      <dgm:spPr>
        <a:xfrm>
          <a:off x="4615324" y="2648239"/>
          <a:ext cx="1531730" cy="76586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38EE47C-2CC8-49D2-B7DE-F9AAE6A5A11B}" type="pres">
      <dgm:prSet presAssocID="{B8513EC9-A3B3-4812-A606-A0E0D1253AC1}" presName="level3hierChild" presStyleCnt="0"/>
      <dgm:spPr/>
    </dgm:pt>
    <dgm:pt modelId="{11A35EC3-218E-4AF1-80EA-3F14836CB734}" type="pres">
      <dgm:prSet presAssocID="{A72F0513-4D42-460F-8786-9DE729257D85}" presName="conn2-1" presStyleLbl="parChTrans1D3" presStyleIdx="0" presStyleCnt="1"/>
      <dgm:spPr/>
      <dgm:t>
        <a:bodyPr/>
        <a:lstStyle/>
        <a:p>
          <a:endParaRPr lang="ru-RU"/>
        </a:p>
      </dgm:t>
    </dgm:pt>
    <dgm:pt modelId="{ECE40C8F-3B87-4B61-8410-A292B511FD0E}" type="pres">
      <dgm:prSet presAssocID="{A72F0513-4D42-460F-8786-9DE729257D85}" presName="connTx" presStyleLbl="parChTrans1D3" presStyleIdx="0" presStyleCnt="1"/>
      <dgm:spPr/>
      <dgm:t>
        <a:bodyPr/>
        <a:lstStyle/>
        <a:p>
          <a:endParaRPr lang="ru-RU"/>
        </a:p>
      </dgm:t>
    </dgm:pt>
    <dgm:pt modelId="{9F6B40D0-A937-45CA-BCB4-89D3B8AAEE67}" type="pres">
      <dgm:prSet presAssocID="{8C6FB158-407F-4FC7-BD13-C6323D7B5C7D}" presName="root2" presStyleCnt="0"/>
      <dgm:spPr/>
    </dgm:pt>
    <dgm:pt modelId="{4C69A52A-BB9B-4BA4-9B4E-5666C2FA6A67}" type="pres">
      <dgm:prSet presAssocID="{8C6FB158-407F-4FC7-BD13-C6323D7B5C7D}" presName="LevelTwoTextNode" presStyleLbl="node3" presStyleIdx="0" presStyleCnt="1" custScaleX="141044">
        <dgm:presLayoutVars>
          <dgm:chPref val="3"/>
        </dgm:presLayoutVars>
      </dgm:prSet>
      <dgm:spPr>
        <a:xfrm>
          <a:off x="6759746" y="2648239"/>
          <a:ext cx="2160413" cy="76586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C05E8C8-86CE-4E6A-AB62-538F0F647F95}" type="pres">
      <dgm:prSet presAssocID="{8C6FB158-407F-4FC7-BD13-C6323D7B5C7D}" presName="level3hierChild" presStyleCnt="0"/>
      <dgm:spPr/>
    </dgm:pt>
    <dgm:pt modelId="{B4B0A922-85AA-442A-A34D-7E20B4668C2F}" type="pres">
      <dgm:prSet presAssocID="{5CB263CD-1460-448B-A7B8-5BE654121AA4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C1D07233-D936-49D7-AFBB-03CE7186DD99}" type="pres">
      <dgm:prSet presAssocID="{5CB263CD-1460-448B-A7B8-5BE654121AA4}" presName="connTx" presStyleLbl="parChTrans1D2" presStyleIdx="4" presStyleCnt="6"/>
      <dgm:spPr/>
      <dgm:t>
        <a:bodyPr/>
        <a:lstStyle/>
        <a:p>
          <a:endParaRPr lang="ru-RU"/>
        </a:p>
      </dgm:t>
    </dgm:pt>
    <dgm:pt modelId="{2765F595-0061-4194-9A61-76C24A2725A1}" type="pres">
      <dgm:prSet presAssocID="{A2B53D16-C7B6-40A7-9CCE-ACC4B1F746D2}" presName="root2" presStyleCnt="0"/>
      <dgm:spPr/>
    </dgm:pt>
    <dgm:pt modelId="{B1CA4680-222B-4F8A-AB62-E2E7AF22DEA6}" type="pres">
      <dgm:prSet presAssocID="{A2B53D16-C7B6-40A7-9CCE-ACC4B1F746D2}" presName="LevelTwoTextNode" presStyleLbl="node2" presStyleIdx="4" presStyleCnt="6" custScaleX="202155">
        <dgm:presLayoutVars>
          <dgm:chPref val="3"/>
        </dgm:presLayoutVars>
      </dgm:prSet>
      <dgm:spPr>
        <a:xfrm>
          <a:off x="4615324" y="3528984"/>
          <a:ext cx="3096468" cy="76586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E5CD5A1-D1EE-4848-8218-4838748ED30F}" type="pres">
      <dgm:prSet presAssocID="{A2B53D16-C7B6-40A7-9CCE-ACC4B1F746D2}" presName="level3hierChild" presStyleCnt="0"/>
      <dgm:spPr/>
    </dgm:pt>
    <dgm:pt modelId="{51E630A4-58AE-4A75-BEFA-6713571965C6}" type="pres">
      <dgm:prSet presAssocID="{2D993FC5-E34B-4C63-A7CF-D201798E1AEB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AF58E7EB-CFF9-4DFC-A21D-136C3EA7B975}" type="pres">
      <dgm:prSet presAssocID="{2D993FC5-E34B-4C63-A7CF-D201798E1AEB}" presName="connTx" presStyleLbl="parChTrans1D2" presStyleIdx="5" presStyleCnt="6"/>
      <dgm:spPr/>
      <dgm:t>
        <a:bodyPr/>
        <a:lstStyle/>
        <a:p>
          <a:endParaRPr lang="ru-RU"/>
        </a:p>
      </dgm:t>
    </dgm:pt>
    <dgm:pt modelId="{E1A98B2F-FC89-4C76-9817-769EB1D47F56}" type="pres">
      <dgm:prSet presAssocID="{25387C75-95BF-4490-BB4C-AA98EFD5E74B}" presName="root2" presStyleCnt="0"/>
      <dgm:spPr/>
    </dgm:pt>
    <dgm:pt modelId="{4C7E7781-7BFE-46AC-B0D7-533F1C4C820B}" type="pres">
      <dgm:prSet presAssocID="{25387C75-95BF-4490-BB4C-AA98EFD5E74B}" presName="LevelTwoTextNode" presStyleLbl="node2" presStyleIdx="5" presStyleCnt="6" custScaleX="202155">
        <dgm:presLayoutVars>
          <dgm:chPref val="3"/>
        </dgm:presLayoutVars>
      </dgm:prSet>
      <dgm:spPr>
        <a:xfrm>
          <a:off x="4615324" y="4409729"/>
          <a:ext cx="3096468" cy="76586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EA14C4B7-2492-41C2-AD65-2FD6F6EB1F85}" type="pres">
      <dgm:prSet presAssocID="{25387C75-95BF-4490-BB4C-AA98EFD5E74B}" presName="level3hierChild" presStyleCnt="0"/>
      <dgm:spPr/>
    </dgm:pt>
  </dgm:ptLst>
  <dgm:cxnLst>
    <dgm:cxn modelId="{7B2951EC-F066-4CCC-86A5-70565793DBF0}" srcId="{D5E1CDC7-F97A-4CFF-99C6-37CDDDF21623}" destId="{A2B53D16-C7B6-40A7-9CCE-ACC4B1F746D2}" srcOrd="4" destOrd="0" parTransId="{5CB263CD-1460-448B-A7B8-5BE654121AA4}" sibTransId="{A39D23B3-A098-40BF-B529-E64F3A623154}"/>
    <dgm:cxn modelId="{30E9AB8A-4AD2-45F8-8297-590B9DC72710}" type="presOf" srcId="{B8513EC9-A3B3-4812-A606-A0E0D1253AC1}" destId="{1C701E1C-22A3-4FB7-9697-1760776E10CD}" srcOrd="0" destOrd="0" presId="urn:microsoft.com/office/officeart/2005/8/layout/hierarchy2"/>
    <dgm:cxn modelId="{29A92384-F27A-41BE-9463-913353D9C2B7}" type="presOf" srcId="{3B1B71CF-CF72-4D1E-9235-8D43D0E355A1}" destId="{B7658155-C5D2-4A40-B66B-CA445BBBD39A}" srcOrd="0" destOrd="0" presId="urn:microsoft.com/office/officeart/2005/8/layout/hierarchy2"/>
    <dgm:cxn modelId="{4BADDF61-C494-4421-9327-12DD8A4ACA7D}" type="presOf" srcId="{2FDB43F9-7DBE-440E-A304-2BB1D70B53E0}" destId="{93CE5D2D-87BD-42CF-8EED-001424E5CDD7}" srcOrd="0" destOrd="0" presId="urn:microsoft.com/office/officeart/2005/8/layout/hierarchy2"/>
    <dgm:cxn modelId="{C6185D5E-47A9-4E23-BCA7-AB3131F09751}" type="presOf" srcId="{218C3425-E83C-4438-BD13-E1B2C337C506}" destId="{D7603BA0-B22E-4DB0-BEB4-0980035FC743}" srcOrd="1" destOrd="0" presId="urn:microsoft.com/office/officeart/2005/8/layout/hierarchy2"/>
    <dgm:cxn modelId="{13BD8BC0-986B-4B95-A646-1EF6CDA00FCB}" type="presOf" srcId="{8C6FB158-407F-4FC7-BD13-C6323D7B5C7D}" destId="{4C69A52A-BB9B-4BA4-9B4E-5666C2FA6A67}" srcOrd="0" destOrd="0" presId="urn:microsoft.com/office/officeart/2005/8/layout/hierarchy2"/>
    <dgm:cxn modelId="{597B5886-EA27-414F-B1BD-DF6AC5A79C9B}" srcId="{D5E1CDC7-F97A-4CFF-99C6-37CDDDF21623}" destId="{B8513EC9-A3B3-4812-A606-A0E0D1253AC1}" srcOrd="3" destOrd="0" parTransId="{107DD052-8EF9-4FAC-8AD4-CDFF67B81220}" sibTransId="{BAA74D48-29DE-48DE-A674-64A017B23092}"/>
    <dgm:cxn modelId="{192219AF-C974-4D82-AC58-312EEACF5F82}" type="presOf" srcId="{D5E1CDC7-F97A-4CFF-99C6-37CDDDF21623}" destId="{6F162360-EAE7-448B-9E4A-9D9F58651298}" srcOrd="0" destOrd="0" presId="urn:microsoft.com/office/officeart/2005/8/layout/hierarchy2"/>
    <dgm:cxn modelId="{BE9A5220-5378-49A0-ABE3-E9619D1F1EFB}" type="presOf" srcId="{5CB263CD-1460-448B-A7B8-5BE654121AA4}" destId="{C1D07233-D936-49D7-AFBB-03CE7186DD99}" srcOrd="1" destOrd="0" presId="urn:microsoft.com/office/officeart/2005/8/layout/hierarchy2"/>
    <dgm:cxn modelId="{08520DDE-1B6F-4B6E-8E07-F783E8EAA24B}" type="presOf" srcId="{54D5AF54-7CF9-4D87-BAEA-0EC184EC1080}" destId="{0E2B99A9-EE39-4826-A396-246E98CA91CC}" srcOrd="0" destOrd="0" presId="urn:microsoft.com/office/officeart/2005/8/layout/hierarchy2"/>
    <dgm:cxn modelId="{3157D7DC-CF72-4FF5-9A84-2F4804914B7C}" type="presOf" srcId="{6FAF0FA9-9B4F-4CA4-B6F1-AD7128D653D1}" destId="{C0F45CB4-0D65-4E34-B67B-1E08B795B0B8}" srcOrd="0" destOrd="0" presId="urn:microsoft.com/office/officeart/2005/8/layout/hierarchy2"/>
    <dgm:cxn modelId="{2878A484-5813-44F1-855D-E185E7B4A37D}" type="presOf" srcId="{2D993FC5-E34B-4C63-A7CF-D201798E1AEB}" destId="{51E630A4-58AE-4A75-BEFA-6713571965C6}" srcOrd="0" destOrd="0" presId="urn:microsoft.com/office/officeart/2005/8/layout/hierarchy2"/>
    <dgm:cxn modelId="{E06B938D-B7B8-42D0-8DA2-7AEB16EEDCE2}" type="presOf" srcId="{A72F0513-4D42-460F-8786-9DE729257D85}" destId="{11A35EC3-218E-4AF1-80EA-3F14836CB734}" srcOrd="0" destOrd="0" presId="urn:microsoft.com/office/officeart/2005/8/layout/hierarchy2"/>
    <dgm:cxn modelId="{D7B1486C-294E-4286-AC40-B0733F540F9F}" srcId="{D5E1CDC7-F97A-4CFF-99C6-37CDDDF21623}" destId="{BB92841C-C214-4B5D-9D1C-4F707AC64B8C}" srcOrd="0" destOrd="0" parTransId="{21470260-C573-4C8C-9254-E80C5495ADFB}" sibTransId="{DD7D2243-3C18-45FE-B6DE-BFD34B23F7E6}"/>
    <dgm:cxn modelId="{16B9BE13-CDD1-45AE-BDE9-1CAF173ACBC9}" type="presOf" srcId="{218C3425-E83C-4438-BD13-E1B2C337C506}" destId="{67C0811C-ADE2-4F07-8EA9-84D2D1C7A828}" srcOrd="0" destOrd="0" presId="urn:microsoft.com/office/officeart/2005/8/layout/hierarchy2"/>
    <dgm:cxn modelId="{483AF6A0-05FC-4267-B6E4-D0031A45AE08}" type="presOf" srcId="{21470260-C573-4C8C-9254-E80C5495ADFB}" destId="{DA5AC12B-88EE-4C30-9372-C9ECF7343983}" srcOrd="0" destOrd="0" presId="urn:microsoft.com/office/officeart/2005/8/layout/hierarchy2"/>
    <dgm:cxn modelId="{60D515AE-CA5C-476E-991A-54CA3DD51C17}" type="presOf" srcId="{25387C75-95BF-4490-BB4C-AA98EFD5E74B}" destId="{4C7E7781-7BFE-46AC-B0D7-533F1C4C820B}" srcOrd="0" destOrd="0" presId="urn:microsoft.com/office/officeart/2005/8/layout/hierarchy2"/>
    <dgm:cxn modelId="{B8DDBCA6-6344-4419-BC2C-246B82F19AD9}" type="presOf" srcId="{6FAF0FA9-9B4F-4CA4-B6F1-AD7128D653D1}" destId="{1BCD3BDD-E81D-46F5-8D6D-53987BF0CD0F}" srcOrd="1" destOrd="0" presId="urn:microsoft.com/office/officeart/2005/8/layout/hierarchy2"/>
    <dgm:cxn modelId="{80D2D1BF-A00D-4AA7-8D30-4D69789EA88D}" type="presOf" srcId="{21470260-C573-4C8C-9254-E80C5495ADFB}" destId="{2A312FB1-8996-4360-9DD6-64C1D5270F97}" srcOrd="1" destOrd="0" presId="urn:microsoft.com/office/officeart/2005/8/layout/hierarchy2"/>
    <dgm:cxn modelId="{4B383BE1-6F9E-4F63-A702-C37D9C25E060}" type="presOf" srcId="{107DD052-8EF9-4FAC-8AD4-CDFF67B81220}" destId="{6524A440-D282-4254-922A-84DFD620B68B}" srcOrd="1" destOrd="0" presId="urn:microsoft.com/office/officeart/2005/8/layout/hierarchy2"/>
    <dgm:cxn modelId="{8A71CA5C-6C64-44B0-8438-CB0F770669A4}" type="presOf" srcId="{A2B53D16-C7B6-40A7-9CCE-ACC4B1F746D2}" destId="{B1CA4680-222B-4F8A-AB62-E2E7AF22DEA6}" srcOrd="0" destOrd="0" presId="urn:microsoft.com/office/officeart/2005/8/layout/hierarchy2"/>
    <dgm:cxn modelId="{C5606A6E-4B12-4BAB-9BBA-3FD28A62E2F2}" srcId="{D5E1CDC7-F97A-4CFF-99C6-37CDDDF21623}" destId="{2FDB43F9-7DBE-440E-A304-2BB1D70B53E0}" srcOrd="1" destOrd="0" parTransId="{6FAF0FA9-9B4F-4CA4-B6F1-AD7128D653D1}" sibTransId="{155709C7-EE3B-491F-973E-AF5FAFF7DE13}"/>
    <dgm:cxn modelId="{15AFF9DE-45D3-47F4-9A16-86DE75D965EF}" type="presOf" srcId="{2D993FC5-E34B-4C63-A7CF-D201798E1AEB}" destId="{AF58E7EB-CFF9-4DFC-A21D-136C3EA7B975}" srcOrd="1" destOrd="0" presId="urn:microsoft.com/office/officeart/2005/8/layout/hierarchy2"/>
    <dgm:cxn modelId="{10902F0E-84BA-4F97-98E5-E69A913FD1F9}" srcId="{B8513EC9-A3B3-4812-A606-A0E0D1253AC1}" destId="{8C6FB158-407F-4FC7-BD13-C6323D7B5C7D}" srcOrd="0" destOrd="0" parTransId="{A72F0513-4D42-460F-8786-9DE729257D85}" sibTransId="{7E0C7958-428E-4D69-A0BE-AE50CFC6ACE9}"/>
    <dgm:cxn modelId="{A76C299E-EE4A-4481-BCA9-EDD5735DCB5E}" srcId="{D5E1CDC7-F97A-4CFF-99C6-37CDDDF21623}" destId="{25387C75-95BF-4490-BB4C-AA98EFD5E74B}" srcOrd="5" destOrd="0" parTransId="{2D993FC5-E34B-4C63-A7CF-D201798E1AEB}" sibTransId="{73494B2A-CEAA-4688-9852-F036153A2908}"/>
    <dgm:cxn modelId="{CE9663A3-C471-41B4-8226-8DB3A875449C}" type="presOf" srcId="{A72F0513-4D42-460F-8786-9DE729257D85}" destId="{ECE40C8F-3B87-4B61-8410-A292B511FD0E}" srcOrd="1" destOrd="0" presId="urn:microsoft.com/office/officeart/2005/8/layout/hierarchy2"/>
    <dgm:cxn modelId="{974AAFB8-CE3F-4DB1-B0F9-CA0D4D8EBAF9}" srcId="{D5E1CDC7-F97A-4CFF-99C6-37CDDDF21623}" destId="{3B1B71CF-CF72-4D1E-9235-8D43D0E355A1}" srcOrd="2" destOrd="0" parTransId="{218C3425-E83C-4438-BD13-E1B2C337C506}" sibTransId="{F057B821-B12D-495F-8AA2-3FEA0FF9D344}"/>
    <dgm:cxn modelId="{A7231D7A-0CCE-47D8-B7D8-F03DA935E5D5}" type="presOf" srcId="{BB92841C-C214-4B5D-9D1C-4F707AC64B8C}" destId="{ECE660B6-68E4-4DCF-BA44-9B2A2C08703F}" srcOrd="0" destOrd="0" presId="urn:microsoft.com/office/officeart/2005/8/layout/hierarchy2"/>
    <dgm:cxn modelId="{90726A9A-E017-4468-9A19-5D7C185CBAA5}" srcId="{54D5AF54-7CF9-4D87-BAEA-0EC184EC1080}" destId="{D5E1CDC7-F97A-4CFF-99C6-37CDDDF21623}" srcOrd="0" destOrd="0" parTransId="{59A2E493-A963-4D76-AA4E-2F92EF423312}" sibTransId="{A286B852-F5DA-4BC7-9BDC-6DCE431E4971}"/>
    <dgm:cxn modelId="{C9F9936A-8516-4D29-8AF5-1DF66539BED4}" type="presOf" srcId="{107DD052-8EF9-4FAC-8AD4-CDFF67B81220}" destId="{20302946-6B0B-4B11-B4D1-395E32D5E6F9}" srcOrd="0" destOrd="0" presId="urn:microsoft.com/office/officeart/2005/8/layout/hierarchy2"/>
    <dgm:cxn modelId="{8AC73606-63D5-4590-B176-B0431D531D64}" type="presOf" srcId="{5CB263CD-1460-448B-A7B8-5BE654121AA4}" destId="{B4B0A922-85AA-442A-A34D-7E20B4668C2F}" srcOrd="0" destOrd="0" presId="urn:microsoft.com/office/officeart/2005/8/layout/hierarchy2"/>
    <dgm:cxn modelId="{2ECF362B-4D21-4E14-8593-D48CD2C94132}" type="presParOf" srcId="{0E2B99A9-EE39-4826-A396-246E98CA91CC}" destId="{EEEFBF5B-15DA-4568-B018-D42F4378A748}" srcOrd="0" destOrd="0" presId="urn:microsoft.com/office/officeart/2005/8/layout/hierarchy2"/>
    <dgm:cxn modelId="{CE27DEE7-C8BA-4F61-BF1E-CE6A5F5D5381}" type="presParOf" srcId="{EEEFBF5B-15DA-4568-B018-D42F4378A748}" destId="{6F162360-EAE7-448B-9E4A-9D9F58651298}" srcOrd="0" destOrd="0" presId="urn:microsoft.com/office/officeart/2005/8/layout/hierarchy2"/>
    <dgm:cxn modelId="{A45BE343-7B39-41F0-8502-B8D5267A10AE}" type="presParOf" srcId="{EEEFBF5B-15DA-4568-B018-D42F4378A748}" destId="{191B8B3F-118A-45DA-9F7D-1D30BAAB1D6A}" srcOrd="1" destOrd="0" presId="urn:microsoft.com/office/officeart/2005/8/layout/hierarchy2"/>
    <dgm:cxn modelId="{820143A9-7D6B-40D5-9000-D7CABE7A5F5F}" type="presParOf" srcId="{191B8B3F-118A-45DA-9F7D-1D30BAAB1D6A}" destId="{DA5AC12B-88EE-4C30-9372-C9ECF7343983}" srcOrd="0" destOrd="0" presId="urn:microsoft.com/office/officeart/2005/8/layout/hierarchy2"/>
    <dgm:cxn modelId="{914F004E-6932-4FAE-9F65-EB834B8DD985}" type="presParOf" srcId="{DA5AC12B-88EE-4C30-9372-C9ECF7343983}" destId="{2A312FB1-8996-4360-9DD6-64C1D5270F97}" srcOrd="0" destOrd="0" presId="urn:microsoft.com/office/officeart/2005/8/layout/hierarchy2"/>
    <dgm:cxn modelId="{EC8E1AB2-7A2C-48CC-BCED-8D5CFE98947B}" type="presParOf" srcId="{191B8B3F-118A-45DA-9F7D-1D30BAAB1D6A}" destId="{E57B0590-7A17-4CEE-B541-E852C0A3C2BC}" srcOrd="1" destOrd="0" presId="urn:microsoft.com/office/officeart/2005/8/layout/hierarchy2"/>
    <dgm:cxn modelId="{E91F99CB-82E3-4DE9-B3EE-E553A454A7F7}" type="presParOf" srcId="{E57B0590-7A17-4CEE-B541-E852C0A3C2BC}" destId="{ECE660B6-68E4-4DCF-BA44-9B2A2C08703F}" srcOrd="0" destOrd="0" presId="urn:microsoft.com/office/officeart/2005/8/layout/hierarchy2"/>
    <dgm:cxn modelId="{81899B39-62B2-4F34-BA38-2C8CC428992A}" type="presParOf" srcId="{E57B0590-7A17-4CEE-B541-E852C0A3C2BC}" destId="{0C5E8E61-6F1D-4B35-9D34-F81BBB0EB27B}" srcOrd="1" destOrd="0" presId="urn:microsoft.com/office/officeart/2005/8/layout/hierarchy2"/>
    <dgm:cxn modelId="{C6D5CECF-473A-4D3F-A9BA-671ABE379CD3}" type="presParOf" srcId="{191B8B3F-118A-45DA-9F7D-1D30BAAB1D6A}" destId="{C0F45CB4-0D65-4E34-B67B-1E08B795B0B8}" srcOrd="2" destOrd="0" presId="urn:microsoft.com/office/officeart/2005/8/layout/hierarchy2"/>
    <dgm:cxn modelId="{DFCF8DE5-0E1B-40FE-A14C-91D7468C5D41}" type="presParOf" srcId="{C0F45CB4-0D65-4E34-B67B-1E08B795B0B8}" destId="{1BCD3BDD-E81D-46F5-8D6D-53987BF0CD0F}" srcOrd="0" destOrd="0" presId="urn:microsoft.com/office/officeart/2005/8/layout/hierarchy2"/>
    <dgm:cxn modelId="{23562C0F-04BB-4264-AD7B-B066672B59DB}" type="presParOf" srcId="{191B8B3F-118A-45DA-9F7D-1D30BAAB1D6A}" destId="{76767530-7534-4B59-BC22-33F1AA7C2B2F}" srcOrd="3" destOrd="0" presId="urn:microsoft.com/office/officeart/2005/8/layout/hierarchy2"/>
    <dgm:cxn modelId="{DD7E9CAC-8BEF-4B87-9418-667D45F87742}" type="presParOf" srcId="{76767530-7534-4B59-BC22-33F1AA7C2B2F}" destId="{93CE5D2D-87BD-42CF-8EED-001424E5CDD7}" srcOrd="0" destOrd="0" presId="urn:microsoft.com/office/officeart/2005/8/layout/hierarchy2"/>
    <dgm:cxn modelId="{9D48B29C-BE5F-42BB-B84B-E52BC4D44867}" type="presParOf" srcId="{76767530-7534-4B59-BC22-33F1AA7C2B2F}" destId="{7B5472C6-0B78-4D70-81E9-003439A05BB2}" srcOrd="1" destOrd="0" presId="urn:microsoft.com/office/officeart/2005/8/layout/hierarchy2"/>
    <dgm:cxn modelId="{ABB23341-4BAC-4AF9-B4B9-2DE7ACE26B7B}" type="presParOf" srcId="{191B8B3F-118A-45DA-9F7D-1D30BAAB1D6A}" destId="{67C0811C-ADE2-4F07-8EA9-84D2D1C7A828}" srcOrd="4" destOrd="0" presId="urn:microsoft.com/office/officeart/2005/8/layout/hierarchy2"/>
    <dgm:cxn modelId="{B958ACA3-FDE1-4A32-9B0D-B2B9584A8DC3}" type="presParOf" srcId="{67C0811C-ADE2-4F07-8EA9-84D2D1C7A828}" destId="{D7603BA0-B22E-4DB0-BEB4-0980035FC743}" srcOrd="0" destOrd="0" presId="urn:microsoft.com/office/officeart/2005/8/layout/hierarchy2"/>
    <dgm:cxn modelId="{80781669-283A-4ECE-AFA3-10FD53B0DF3B}" type="presParOf" srcId="{191B8B3F-118A-45DA-9F7D-1D30BAAB1D6A}" destId="{E07ECA1E-61B8-484E-8715-158556392DD2}" srcOrd="5" destOrd="0" presId="urn:microsoft.com/office/officeart/2005/8/layout/hierarchy2"/>
    <dgm:cxn modelId="{0DDA3F05-0E6A-4877-9540-42419E3AC8A3}" type="presParOf" srcId="{E07ECA1E-61B8-484E-8715-158556392DD2}" destId="{B7658155-C5D2-4A40-B66B-CA445BBBD39A}" srcOrd="0" destOrd="0" presId="urn:microsoft.com/office/officeart/2005/8/layout/hierarchy2"/>
    <dgm:cxn modelId="{AA2BF3BF-D3C1-47A1-AED8-E06BE86D0A8B}" type="presParOf" srcId="{E07ECA1E-61B8-484E-8715-158556392DD2}" destId="{354511B2-B3DE-44CF-BE78-67F7029189E4}" srcOrd="1" destOrd="0" presId="urn:microsoft.com/office/officeart/2005/8/layout/hierarchy2"/>
    <dgm:cxn modelId="{905DA3E4-FF5E-4CC5-959E-5ED7178705A3}" type="presParOf" srcId="{191B8B3F-118A-45DA-9F7D-1D30BAAB1D6A}" destId="{20302946-6B0B-4B11-B4D1-395E32D5E6F9}" srcOrd="6" destOrd="0" presId="urn:microsoft.com/office/officeart/2005/8/layout/hierarchy2"/>
    <dgm:cxn modelId="{78549E57-162E-48EE-ABDB-4996E6C691E7}" type="presParOf" srcId="{20302946-6B0B-4B11-B4D1-395E32D5E6F9}" destId="{6524A440-D282-4254-922A-84DFD620B68B}" srcOrd="0" destOrd="0" presId="urn:microsoft.com/office/officeart/2005/8/layout/hierarchy2"/>
    <dgm:cxn modelId="{3C88A737-A116-46C5-8E56-33A658276944}" type="presParOf" srcId="{191B8B3F-118A-45DA-9F7D-1D30BAAB1D6A}" destId="{7AD78FC0-9674-47BE-BB97-D7CE9B3D4967}" srcOrd="7" destOrd="0" presId="urn:microsoft.com/office/officeart/2005/8/layout/hierarchy2"/>
    <dgm:cxn modelId="{AE69F152-7130-4C23-ABD2-2DC2B2F54F2F}" type="presParOf" srcId="{7AD78FC0-9674-47BE-BB97-D7CE9B3D4967}" destId="{1C701E1C-22A3-4FB7-9697-1760776E10CD}" srcOrd="0" destOrd="0" presId="urn:microsoft.com/office/officeart/2005/8/layout/hierarchy2"/>
    <dgm:cxn modelId="{9DDA0B49-FCF6-438E-98F2-28045DF0AA4A}" type="presParOf" srcId="{7AD78FC0-9674-47BE-BB97-D7CE9B3D4967}" destId="{D38EE47C-2CC8-49D2-B7DE-F9AAE6A5A11B}" srcOrd="1" destOrd="0" presId="urn:microsoft.com/office/officeart/2005/8/layout/hierarchy2"/>
    <dgm:cxn modelId="{4082D179-8BF7-426A-889D-91B40D0F439A}" type="presParOf" srcId="{D38EE47C-2CC8-49D2-B7DE-F9AAE6A5A11B}" destId="{11A35EC3-218E-4AF1-80EA-3F14836CB734}" srcOrd="0" destOrd="0" presId="urn:microsoft.com/office/officeart/2005/8/layout/hierarchy2"/>
    <dgm:cxn modelId="{CCC6B80C-1E60-47E1-9801-00A8D9928CAC}" type="presParOf" srcId="{11A35EC3-218E-4AF1-80EA-3F14836CB734}" destId="{ECE40C8F-3B87-4B61-8410-A292B511FD0E}" srcOrd="0" destOrd="0" presId="urn:microsoft.com/office/officeart/2005/8/layout/hierarchy2"/>
    <dgm:cxn modelId="{73580F44-DE1B-475B-A1E5-540850512D20}" type="presParOf" srcId="{D38EE47C-2CC8-49D2-B7DE-F9AAE6A5A11B}" destId="{9F6B40D0-A937-45CA-BCB4-89D3B8AAEE67}" srcOrd="1" destOrd="0" presId="urn:microsoft.com/office/officeart/2005/8/layout/hierarchy2"/>
    <dgm:cxn modelId="{0667E112-BF51-4F1C-B2CA-AC03703BD35B}" type="presParOf" srcId="{9F6B40D0-A937-45CA-BCB4-89D3B8AAEE67}" destId="{4C69A52A-BB9B-4BA4-9B4E-5666C2FA6A67}" srcOrd="0" destOrd="0" presId="urn:microsoft.com/office/officeart/2005/8/layout/hierarchy2"/>
    <dgm:cxn modelId="{3DA129A7-D143-4CA3-A394-D752607424D2}" type="presParOf" srcId="{9F6B40D0-A937-45CA-BCB4-89D3B8AAEE67}" destId="{AC05E8C8-86CE-4E6A-AB62-538F0F647F95}" srcOrd="1" destOrd="0" presId="urn:microsoft.com/office/officeart/2005/8/layout/hierarchy2"/>
    <dgm:cxn modelId="{8B4965B8-422F-4215-B31A-2FA2C64D6E27}" type="presParOf" srcId="{191B8B3F-118A-45DA-9F7D-1D30BAAB1D6A}" destId="{B4B0A922-85AA-442A-A34D-7E20B4668C2F}" srcOrd="8" destOrd="0" presId="urn:microsoft.com/office/officeart/2005/8/layout/hierarchy2"/>
    <dgm:cxn modelId="{3A1767EF-1149-485E-937E-8B7E83E42D94}" type="presParOf" srcId="{B4B0A922-85AA-442A-A34D-7E20B4668C2F}" destId="{C1D07233-D936-49D7-AFBB-03CE7186DD99}" srcOrd="0" destOrd="0" presId="urn:microsoft.com/office/officeart/2005/8/layout/hierarchy2"/>
    <dgm:cxn modelId="{DEEB9D3A-21E3-42BC-BE25-2A45EBE65D59}" type="presParOf" srcId="{191B8B3F-118A-45DA-9F7D-1D30BAAB1D6A}" destId="{2765F595-0061-4194-9A61-76C24A2725A1}" srcOrd="9" destOrd="0" presId="urn:microsoft.com/office/officeart/2005/8/layout/hierarchy2"/>
    <dgm:cxn modelId="{77DFBA90-B5E6-4AD3-B60C-FEF24CE2E4DD}" type="presParOf" srcId="{2765F595-0061-4194-9A61-76C24A2725A1}" destId="{B1CA4680-222B-4F8A-AB62-E2E7AF22DEA6}" srcOrd="0" destOrd="0" presId="urn:microsoft.com/office/officeart/2005/8/layout/hierarchy2"/>
    <dgm:cxn modelId="{742092D7-EB0C-4A0D-AD2E-2D5BD4EC3E65}" type="presParOf" srcId="{2765F595-0061-4194-9A61-76C24A2725A1}" destId="{6E5CD5A1-D1EE-4848-8218-4838748ED30F}" srcOrd="1" destOrd="0" presId="urn:microsoft.com/office/officeart/2005/8/layout/hierarchy2"/>
    <dgm:cxn modelId="{552AA435-35BF-4220-B057-F2074BFF872F}" type="presParOf" srcId="{191B8B3F-118A-45DA-9F7D-1D30BAAB1D6A}" destId="{51E630A4-58AE-4A75-BEFA-6713571965C6}" srcOrd="10" destOrd="0" presId="urn:microsoft.com/office/officeart/2005/8/layout/hierarchy2"/>
    <dgm:cxn modelId="{45BBB912-6A78-4210-A874-E0AC563FC77C}" type="presParOf" srcId="{51E630A4-58AE-4A75-BEFA-6713571965C6}" destId="{AF58E7EB-CFF9-4DFC-A21D-136C3EA7B975}" srcOrd="0" destOrd="0" presId="urn:microsoft.com/office/officeart/2005/8/layout/hierarchy2"/>
    <dgm:cxn modelId="{F91E83E5-14C9-4488-8084-E1FD7B561E9E}" type="presParOf" srcId="{191B8B3F-118A-45DA-9F7D-1D30BAAB1D6A}" destId="{E1A98B2F-FC89-4C76-9817-769EB1D47F56}" srcOrd="11" destOrd="0" presId="urn:microsoft.com/office/officeart/2005/8/layout/hierarchy2"/>
    <dgm:cxn modelId="{1250ADDA-8A99-45D8-B2AC-B301E146A471}" type="presParOf" srcId="{E1A98B2F-FC89-4C76-9817-769EB1D47F56}" destId="{4C7E7781-7BFE-46AC-B0D7-533F1C4C820B}" srcOrd="0" destOrd="0" presId="urn:microsoft.com/office/officeart/2005/8/layout/hierarchy2"/>
    <dgm:cxn modelId="{68957868-CF89-494D-ABC4-8F727F46E48E}" type="presParOf" srcId="{E1A98B2F-FC89-4C76-9817-769EB1D47F56}" destId="{EA14C4B7-2492-41C2-AD65-2FD6F6EB1F85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5CBD4D-3D69-41DE-B16E-6E44AE93AB8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E1BA7F6E-A213-4AB4-AA33-923AC770DD37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Cognitive actions</a:t>
          </a:r>
          <a:b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</a:br>
          <a:r>
            <a:rPr kumimoji="0" lang="ru-RU" sz="22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Познавательные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2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действия</a:t>
          </a:r>
        </a:p>
      </dgm:t>
    </dgm:pt>
    <dgm:pt modelId="{0C6790F3-3172-4487-9BA8-294113A2E822}" type="parTrans" cxnId="{BBDAD176-1F23-46CB-801D-CDAFA429F7F8}">
      <dgm:prSet/>
      <dgm:spPr/>
      <dgm:t>
        <a:bodyPr/>
        <a:lstStyle/>
        <a:p>
          <a:endParaRPr lang="ru-RU"/>
        </a:p>
      </dgm:t>
    </dgm:pt>
    <dgm:pt modelId="{94061D9C-C701-47B2-9D89-3C44D6006D22}" type="sibTrans" cxnId="{BBDAD176-1F23-46CB-801D-CDAFA429F7F8}">
      <dgm:prSet/>
      <dgm:spPr/>
      <dgm:t>
        <a:bodyPr/>
        <a:lstStyle/>
        <a:p>
          <a:endParaRPr lang="ru-RU"/>
        </a:p>
      </dgm:t>
    </dgm:pt>
    <dgm:pt modelId="{A70254D6-C5D7-4CB6-99B9-CC79BEA9F5F7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General educational </a:t>
          </a:r>
          <a:r>
            <a:rPr kumimoji="0" lang="ru-RU" sz="2200" b="0" i="0" u="none" strike="noStrike" kern="1200" cap="none" normalizeH="0" baseline="0" dirty="0" err="1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Общеучебные</a:t>
          </a:r>
          <a:r>
            <a:rPr kumimoji="0" lang="ru-RU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 </a:t>
          </a:r>
        </a:p>
      </dgm:t>
    </dgm:pt>
    <dgm:pt modelId="{02B28B2E-5BC2-4801-B312-D5151F9D075D}" type="parTrans" cxnId="{FCEFA959-F459-4646-AB54-91217785A9F6}">
      <dgm:prSet/>
      <dgm:spPr/>
      <dgm:t>
        <a:bodyPr/>
        <a:lstStyle/>
        <a:p>
          <a:endParaRPr lang="ru-RU"/>
        </a:p>
      </dgm:t>
    </dgm:pt>
    <dgm:pt modelId="{CB60DF3E-8978-42CA-9EAF-37A6F263843B}" type="sibTrans" cxnId="{FCEFA959-F459-4646-AB54-91217785A9F6}">
      <dgm:prSet/>
      <dgm:spPr/>
      <dgm:t>
        <a:bodyPr/>
        <a:lstStyle/>
        <a:p>
          <a:endParaRPr lang="ru-RU"/>
        </a:p>
      </dgm:t>
    </dgm:pt>
    <dgm:pt modelId="{1B5FAE19-643F-4E28-8E6F-510AB02D4A96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Logical </a:t>
          </a:r>
          <a:r>
            <a:rPr kumimoji="0" lang="ru-RU" sz="22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Логические</a:t>
          </a:r>
        </a:p>
      </dgm:t>
    </dgm:pt>
    <dgm:pt modelId="{E5076D9C-FACF-46A0-B616-51FF23DCD387}" type="parTrans" cxnId="{2D60844C-A84E-44DE-A164-4DB383A106BB}">
      <dgm:prSet/>
      <dgm:spPr/>
      <dgm:t>
        <a:bodyPr/>
        <a:lstStyle/>
        <a:p>
          <a:endParaRPr lang="ru-RU"/>
        </a:p>
      </dgm:t>
    </dgm:pt>
    <dgm:pt modelId="{CB8657B7-9988-4053-8A86-0D851E9BF4E5}" type="sibTrans" cxnId="{2D60844C-A84E-44DE-A164-4DB383A106BB}">
      <dgm:prSet/>
      <dgm:spPr/>
      <dgm:t>
        <a:bodyPr/>
        <a:lstStyle/>
        <a:p>
          <a:endParaRPr lang="ru-RU"/>
        </a:p>
      </dgm:t>
    </dgm:pt>
    <dgm:pt modelId="{B28E4CCF-806E-49C9-B2CA-7699641C97EF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Problem solving </a:t>
          </a:r>
          <a:r>
            <a:rPr kumimoji="0" lang="ru-RU" sz="2200" b="0" i="0" u="none" strike="noStrike" kern="1200" cap="none" normalizeH="0" baseline="0" dirty="0">
              <a:ln/>
              <a:effectLst/>
              <a:latin typeface="Arial Black" pitchFamily="34" charset="0"/>
            </a:rPr>
            <a:t>Постановка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200" b="0" i="0" u="none" strike="noStrike" kern="1200" cap="none" normalizeH="0" baseline="0" dirty="0">
              <a:ln/>
              <a:effectLst/>
              <a:latin typeface="Arial Black" pitchFamily="34" charset="0"/>
            </a:rPr>
            <a:t> и решение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200" b="0" i="0" u="none" strike="noStrike" kern="1200" cap="none" normalizeH="0" baseline="0" dirty="0">
              <a:ln/>
              <a:effectLst/>
              <a:latin typeface="Arial Black" pitchFamily="34" charset="0"/>
            </a:rPr>
            <a:t> проблем</a:t>
          </a:r>
        </a:p>
      </dgm:t>
    </dgm:pt>
    <dgm:pt modelId="{702EF72B-8B6E-448A-B31B-6FB38D5A2BC2}" type="parTrans" cxnId="{0306BFEC-2945-4E25-AD88-5581D03C58AB}">
      <dgm:prSet/>
      <dgm:spPr/>
      <dgm:t>
        <a:bodyPr/>
        <a:lstStyle/>
        <a:p>
          <a:endParaRPr lang="ru-RU"/>
        </a:p>
      </dgm:t>
    </dgm:pt>
    <dgm:pt modelId="{2A682324-3940-4CCC-8348-E63941BA0E68}" type="sibTrans" cxnId="{0306BFEC-2945-4E25-AD88-5581D03C58AB}">
      <dgm:prSet/>
      <dgm:spPr/>
      <dgm:t>
        <a:bodyPr/>
        <a:lstStyle/>
        <a:p>
          <a:endParaRPr lang="ru-RU"/>
        </a:p>
      </dgm:t>
    </dgm:pt>
    <dgm:pt modelId="{28558A35-F761-4885-9076-6218C3DECAE5}" type="pres">
      <dgm:prSet presAssocID="{BA5CBD4D-3D69-41DE-B16E-6E44AE93AB8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173FE32-BC2B-4216-9C7E-406DDE78788B}" type="pres">
      <dgm:prSet presAssocID="{E1BA7F6E-A213-4AB4-AA33-923AC770DD37}" presName="hierRoot1" presStyleCnt="0">
        <dgm:presLayoutVars>
          <dgm:hierBranch/>
        </dgm:presLayoutVars>
      </dgm:prSet>
      <dgm:spPr/>
    </dgm:pt>
    <dgm:pt modelId="{5C04DA67-DC70-4C10-BF6E-DE4F11BDBCEB}" type="pres">
      <dgm:prSet presAssocID="{E1BA7F6E-A213-4AB4-AA33-923AC770DD37}" presName="rootComposite1" presStyleCnt="0"/>
      <dgm:spPr/>
    </dgm:pt>
    <dgm:pt modelId="{1C5262E5-40B1-4010-8275-C9A05F9F5E7C}" type="pres">
      <dgm:prSet presAssocID="{E1BA7F6E-A213-4AB4-AA33-923AC770DD37}" presName="rootText1" presStyleLbl="node0" presStyleIdx="0" presStyleCnt="1" custScaleX="225767">
        <dgm:presLayoutVars>
          <dgm:chPref val="3"/>
        </dgm:presLayoutVars>
      </dgm:prSet>
      <dgm:spPr>
        <a:xfrm>
          <a:off x="1916916" y="62653"/>
          <a:ext cx="7443766" cy="1648550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7CBE2AD-B1CE-406F-A424-73ACB95E87A3}" type="pres">
      <dgm:prSet presAssocID="{E1BA7F6E-A213-4AB4-AA33-923AC770DD3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92CFC07-90C8-45A5-A6D1-F80B9AB4FD62}" type="pres">
      <dgm:prSet presAssocID="{E1BA7F6E-A213-4AB4-AA33-923AC770DD37}" presName="hierChild2" presStyleCnt="0"/>
      <dgm:spPr/>
    </dgm:pt>
    <dgm:pt modelId="{DFBB0FD2-9625-41F5-AD99-5AE6DD05CF2F}" type="pres">
      <dgm:prSet presAssocID="{02B28B2E-5BC2-4801-B312-D5151F9D075D}" presName="Name35" presStyleLbl="parChTrans1D2" presStyleIdx="0" presStyleCnt="3"/>
      <dgm:spPr/>
      <dgm:t>
        <a:bodyPr/>
        <a:lstStyle/>
        <a:p>
          <a:endParaRPr lang="ru-RU"/>
        </a:p>
      </dgm:t>
    </dgm:pt>
    <dgm:pt modelId="{B6734B8C-113F-4A96-AC37-35C104B6E24E}" type="pres">
      <dgm:prSet presAssocID="{A70254D6-C5D7-4CB6-99B9-CC79BEA9F5F7}" presName="hierRoot2" presStyleCnt="0">
        <dgm:presLayoutVars>
          <dgm:hierBranch/>
        </dgm:presLayoutVars>
      </dgm:prSet>
      <dgm:spPr/>
    </dgm:pt>
    <dgm:pt modelId="{31A2EDA0-29B0-4F89-8058-B2A58E12623B}" type="pres">
      <dgm:prSet presAssocID="{A70254D6-C5D7-4CB6-99B9-CC79BEA9F5F7}" presName="rootComposite" presStyleCnt="0"/>
      <dgm:spPr/>
    </dgm:pt>
    <dgm:pt modelId="{4A3ADD4A-976F-4714-929B-1E6A593D8157}" type="pres">
      <dgm:prSet presAssocID="{A70254D6-C5D7-4CB6-99B9-CC79BEA9F5F7}" presName="rootText" presStyleLbl="node2" presStyleIdx="0" presStyleCnt="3">
        <dgm:presLayoutVars>
          <dgm:chPref val="3"/>
        </dgm:presLayoutVars>
      </dgm:prSet>
      <dgm:spPr>
        <a:xfrm>
          <a:off x="757" y="2403595"/>
          <a:ext cx="3297101" cy="1648550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DF35959-BED5-4348-953E-915256D75C40}" type="pres">
      <dgm:prSet presAssocID="{A70254D6-C5D7-4CB6-99B9-CC79BEA9F5F7}" presName="rootConnector" presStyleLbl="node2" presStyleIdx="0" presStyleCnt="3"/>
      <dgm:spPr/>
      <dgm:t>
        <a:bodyPr/>
        <a:lstStyle/>
        <a:p>
          <a:endParaRPr lang="ru-RU"/>
        </a:p>
      </dgm:t>
    </dgm:pt>
    <dgm:pt modelId="{F70EAB9F-04A9-4ABE-A377-35071CC8E147}" type="pres">
      <dgm:prSet presAssocID="{A70254D6-C5D7-4CB6-99B9-CC79BEA9F5F7}" presName="hierChild4" presStyleCnt="0"/>
      <dgm:spPr/>
    </dgm:pt>
    <dgm:pt modelId="{1095C849-F8A9-49E7-878A-EB2395EB35F2}" type="pres">
      <dgm:prSet presAssocID="{A70254D6-C5D7-4CB6-99B9-CC79BEA9F5F7}" presName="hierChild5" presStyleCnt="0"/>
      <dgm:spPr/>
    </dgm:pt>
    <dgm:pt modelId="{9EAD0719-1B1D-402D-B757-DB6FC3835133}" type="pres">
      <dgm:prSet presAssocID="{E5076D9C-FACF-46A0-B616-51FF23DCD387}" presName="Name35" presStyleLbl="parChTrans1D2" presStyleIdx="1" presStyleCnt="3"/>
      <dgm:spPr/>
      <dgm:t>
        <a:bodyPr/>
        <a:lstStyle/>
        <a:p>
          <a:endParaRPr lang="ru-RU"/>
        </a:p>
      </dgm:t>
    </dgm:pt>
    <dgm:pt modelId="{815316D2-9698-403E-A41A-2A3B4162FD4E}" type="pres">
      <dgm:prSet presAssocID="{1B5FAE19-643F-4E28-8E6F-510AB02D4A96}" presName="hierRoot2" presStyleCnt="0">
        <dgm:presLayoutVars>
          <dgm:hierBranch/>
        </dgm:presLayoutVars>
      </dgm:prSet>
      <dgm:spPr/>
    </dgm:pt>
    <dgm:pt modelId="{0902F0A1-CF99-4DAE-9DBB-BFFE98878C61}" type="pres">
      <dgm:prSet presAssocID="{1B5FAE19-643F-4E28-8E6F-510AB02D4A96}" presName="rootComposite" presStyleCnt="0"/>
      <dgm:spPr/>
    </dgm:pt>
    <dgm:pt modelId="{71E4AAD0-5C9A-4234-8BD0-41AB76BCD5BD}" type="pres">
      <dgm:prSet presAssocID="{1B5FAE19-643F-4E28-8E6F-510AB02D4A96}" presName="rootText" presStyleLbl="node2" presStyleIdx="1" presStyleCnt="3">
        <dgm:presLayoutVars>
          <dgm:chPref val="3"/>
        </dgm:presLayoutVars>
      </dgm:prSet>
      <dgm:spPr>
        <a:xfrm>
          <a:off x="3990249" y="2403595"/>
          <a:ext cx="3297101" cy="1648550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145C946B-B514-4420-97A7-398ED36FD193}" type="pres">
      <dgm:prSet presAssocID="{1B5FAE19-643F-4E28-8E6F-510AB02D4A96}" presName="rootConnector" presStyleLbl="node2" presStyleIdx="1" presStyleCnt="3"/>
      <dgm:spPr/>
      <dgm:t>
        <a:bodyPr/>
        <a:lstStyle/>
        <a:p>
          <a:endParaRPr lang="ru-RU"/>
        </a:p>
      </dgm:t>
    </dgm:pt>
    <dgm:pt modelId="{6FDCF6BB-7A45-42B5-8A5A-273A68C6380C}" type="pres">
      <dgm:prSet presAssocID="{1B5FAE19-643F-4E28-8E6F-510AB02D4A96}" presName="hierChild4" presStyleCnt="0"/>
      <dgm:spPr/>
    </dgm:pt>
    <dgm:pt modelId="{80DA09EC-871A-4308-BD30-0EC12D2DF0B8}" type="pres">
      <dgm:prSet presAssocID="{1B5FAE19-643F-4E28-8E6F-510AB02D4A96}" presName="hierChild5" presStyleCnt="0"/>
      <dgm:spPr/>
    </dgm:pt>
    <dgm:pt modelId="{FFB8EDC3-33B4-4A28-AD38-DD2369F56B23}" type="pres">
      <dgm:prSet presAssocID="{702EF72B-8B6E-448A-B31B-6FB38D5A2BC2}" presName="Name35" presStyleLbl="parChTrans1D2" presStyleIdx="2" presStyleCnt="3"/>
      <dgm:spPr/>
      <dgm:t>
        <a:bodyPr/>
        <a:lstStyle/>
        <a:p>
          <a:endParaRPr lang="ru-RU"/>
        </a:p>
      </dgm:t>
    </dgm:pt>
    <dgm:pt modelId="{A462F7E7-8DF3-4110-ADF3-A3822FECC51F}" type="pres">
      <dgm:prSet presAssocID="{B28E4CCF-806E-49C9-B2CA-7699641C97EF}" presName="hierRoot2" presStyleCnt="0">
        <dgm:presLayoutVars>
          <dgm:hierBranch/>
        </dgm:presLayoutVars>
      </dgm:prSet>
      <dgm:spPr/>
    </dgm:pt>
    <dgm:pt modelId="{7BA55B8A-F435-4A5B-AF25-A99B679DB66A}" type="pres">
      <dgm:prSet presAssocID="{B28E4CCF-806E-49C9-B2CA-7699641C97EF}" presName="rootComposite" presStyleCnt="0"/>
      <dgm:spPr/>
    </dgm:pt>
    <dgm:pt modelId="{86849290-F99E-416B-8518-EE7CF8BFE390}" type="pres">
      <dgm:prSet presAssocID="{B28E4CCF-806E-49C9-B2CA-7699641C97EF}" presName="rootText" presStyleLbl="node2" presStyleIdx="2" presStyleCnt="3">
        <dgm:presLayoutVars>
          <dgm:chPref val="3"/>
        </dgm:presLayoutVars>
      </dgm:prSet>
      <dgm:spPr>
        <a:xfrm>
          <a:off x="7979741" y="2403595"/>
          <a:ext cx="3297101" cy="1648550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2037E744-5223-4A76-BBD5-BDA78F6AC98E}" type="pres">
      <dgm:prSet presAssocID="{B28E4CCF-806E-49C9-B2CA-7699641C97EF}" presName="rootConnector" presStyleLbl="node2" presStyleIdx="2" presStyleCnt="3"/>
      <dgm:spPr/>
      <dgm:t>
        <a:bodyPr/>
        <a:lstStyle/>
        <a:p>
          <a:endParaRPr lang="ru-RU"/>
        </a:p>
      </dgm:t>
    </dgm:pt>
    <dgm:pt modelId="{146EC02E-3108-42A4-8588-12F33FC44E4A}" type="pres">
      <dgm:prSet presAssocID="{B28E4CCF-806E-49C9-B2CA-7699641C97EF}" presName="hierChild4" presStyleCnt="0"/>
      <dgm:spPr/>
    </dgm:pt>
    <dgm:pt modelId="{5FA47858-D051-40AB-B945-860CA59A5175}" type="pres">
      <dgm:prSet presAssocID="{B28E4CCF-806E-49C9-B2CA-7699641C97EF}" presName="hierChild5" presStyleCnt="0"/>
      <dgm:spPr/>
    </dgm:pt>
    <dgm:pt modelId="{FAF3F83E-D80E-445D-9F08-F265F2EBE8B9}" type="pres">
      <dgm:prSet presAssocID="{E1BA7F6E-A213-4AB4-AA33-923AC770DD37}" presName="hierChild3" presStyleCnt="0"/>
      <dgm:spPr/>
    </dgm:pt>
  </dgm:ptLst>
  <dgm:cxnLst>
    <dgm:cxn modelId="{0306BFEC-2945-4E25-AD88-5581D03C58AB}" srcId="{E1BA7F6E-A213-4AB4-AA33-923AC770DD37}" destId="{B28E4CCF-806E-49C9-B2CA-7699641C97EF}" srcOrd="2" destOrd="0" parTransId="{702EF72B-8B6E-448A-B31B-6FB38D5A2BC2}" sibTransId="{2A682324-3940-4CCC-8348-E63941BA0E68}"/>
    <dgm:cxn modelId="{3F3CA97E-D478-423A-8A38-61456B58793C}" type="presOf" srcId="{A70254D6-C5D7-4CB6-99B9-CC79BEA9F5F7}" destId="{BDF35959-BED5-4348-953E-915256D75C40}" srcOrd="1" destOrd="0" presId="urn:microsoft.com/office/officeart/2005/8/layout/orgChart1"/>
    <dgm:cxn modelId="{21D2E160-7A07-4C72-BBE8-2F33E93AF908}" type="presOf" srcId="{1B5FAE19-643F-4E28-8E6F-510AB02D4A96}" destId="{145C946B-B514-4420-97A7-398ED36FD193}" srcOrd="1" destOrd="0" presId="urn:microsoft.com/office/officeart/2005/8/layout/orgChart1"/>
    <dgm:cxn modelId="{205B6A53-604B-4617-93DD-6E23A28C385F}" type="presOf" srcId="{02B28B2E-5BC2-4801-B312-D5151F9D075D}" destId="{DFBB0FD2-9625-41F5-AD99-5AE6DD05CF2F}" srcOrd="0" destOrd="0" presId="urn:microsoft.com/office/officeart/2005/8/layout/orgChart1"/>
    <dgm:cxn modelId="{C4ACF56D-4A1A-49F6-9219-FDEF8F01ACC6}" type="presOf" srcId="{A70254D6-C5D7-4CB6-99B9-CC79BEA9F5F7}" destId="{4A3ADD4A-976F-4714-929B-1E6A593D8157}" srcOrd="0" destOrd="0" presId="urn:microsoft.com/office/officeart/2005/8/layout/orgChart1"/>
    <dgm:cxn modelId="{0B25EBBC-2220-42D5-902C-EF5CB09892C0}" type="presOf" srcId="{E5076D9C-FACF-46A0-B616-51FF23DCD387}" destId="{9EAD0719-1B1D-402D-B757-DB6FC3835133}" srcOrd="0" destOrd="0" presId="urn:microsoft.com/office/officeart/2005/8/layout/orgChart1"/>
    <dgm:cxn modelId="{5611D729-FF7C-4F73-B3C1-690D01366EDA}" type="presOf" srcId="{B28E4CCF-806E-49C9-B2CA-7699641C97EF}" destId="{2037E744-5223-4A76-BBD5-BDA78F6AC98E}" srcOrd="1" destOrd="0" presId="urn:microsoft.com/office/officeart/2005/8/layout/orgChart1"/>
    <dgm:cxn modelId="{B3F22F28-2EAC-4E77-9A39-573DEA31D9D8}" type="presOf" srcId="{702EF72B-8B6E-448A-B31B-6FB38D5A2BC2}" destId="{FFB8EDC3-33B4-4A28-AD38-DD2369F56B23}" srcOrd="0" destOrd="0" presId="urn:microsoft.com/office/officeart/2005/8/layout/orgChart1"/>
    <dgm:cxn modelId="{BBDAD176-1F23-46CB-801D-CDAFA429F7F8}" srcId="{BA5CBD4D-3D69-41DE-B16E-6E44AE93AB88}" destId="{E1BA7F6E-A213-4AB4-AA33-923AC770DD37}" srcOrd="0" destOrd="0" parTransId="{0C6790F3-3172-4487-9BA8-294113A2E822}" sibTransId="{94061D9C-C701-47B2-9D89-3C44D6006D22}"/>
    <dgm:cxn modelId="{9162B82D-DF7A-4D30-892B-AD2F79BC2C60}" type="presOf" srcId="{E1BA7F6E-A213-4AB4-AA33-923AC770DD37}" destId="{1C5262E5-40B1-4010-8275-C9A05F9F5E7C}" srcOrd="0" destOrd="0" presId="urn:microsoft.com/office/officeart/2005/8/layout/orgChart1"/>
    <dgm:cxn modelId="{FEB04CEA-A23C-413A-869C-1694A43A1872}" type="presOf" srcId="{E1BA7F6E-A213-4AB4-AA33-923AC770DD37}" destId="{B7CBE2AD-B1CE-406F-A424-73ACB95E87A3}" srcOrd="1" destOrd="0" presId="urn:microsoft.com/office/officeart/2005/8/layout/orgChart1"/>
    <dgm:cxn modelId="{FCEFA959-F459-4646-AB54-91217785A9F6}" srcId="{E1BA7F6E-A213-4AB4-AA33-923AC770DD37}" destId="{A70254D6-C5D7-4CB6-99B9-CC79BEA9F5F7}" srcOrd="0" destOrd="0" parTransId="{02B28B2E-5BC2-4801-B312-D5151F9D075D}" sibTransId="{CB60DF3E-8978-42CA-9EAF-37A6F263843B}"/>
    <dgm:cxn modelId="{3CD861C5-6D36-4488-B239-1F6B0F877CDF}" type="presOf" srcId="{BA5CBD4D-3D69-41DE-B16E-6E44AE93AB88}" destId="{28558A35-F761-4885-9076-6218C3DECAE5}" srcOrd="0" destOrd="0" presId="urn:microsoft.com/office/officeart/2005/8/layout/orgChart1"/>
    <dgm:cxn modelId="{2D60844C-A84E-44DE-A164-4DB383A106BB}" srcId="{E1BA7F6E-A213-4AB4-AA33-923AC770DD37}" destId="{1B5FAE19-643F-4E28-8E6F-510AB02D4A96}" srcOrd="1" destOrd="0" parTransId="{E5076D9C-FACF-46A0-B616-51FF23DCD387}" sibTransId="{CB8657B7-9988-4053-8A86-0D851E9BF4E5}"/>
    <dgm:cxn modelId="{57949166-6C7D-4B87-A807-470619DEFF82}" type="presOf" srcId="{B28E4CCF-806E-49C9-B2CA-7699641C97EF}" destId="{86849290-F99E-416B-8518-EE7CF8BFE390}" srcOrd="0" destOrd="0" presId="urn:microsoft.com/office/officeart/2005/8/layout/orgChart1"/>
    <dgm:cxn modelId="{0CC95B97-3A15-41D1-B2BA-6E4550B744D8}" type="presOf" srcId="{1B5FAE19-643F-4E28-8E6F-510AB02D4A96}" destId="{71E4AAD0-5C9A-4234-8BD0-41AB76BCD5BD}" srcOrd="0" destOrd="0" presId="urn:microsoft.com/office/officeart/2005/8/layout/orgChart1"/>
    <dgm:cxn modelId="{9FAF52FA-491A-4A59-9AE4-A7762C5AF6BF}" type="presParOf" srcId="{28558A35-F761-4885-9076-6218C3DECAE5}" destId="{F173FE32-BC2B-4216-9C7E-406DDE78788B}" srcOrd="0" destOrd="0" presId="urn:microsoft.com/office/officeart/2005/8/layout/orgChart1"/>
    <dgm:cxn modelId="{7CA63183-75F8-4018-836B-7C479051AE7B}" type="presParOf" srcId="{F173FE32-BC2B-4216-9C7E-406DDE78788B}" destId="{5C04DA67-DC70-4C10-BF6E-DE4F11BDBCEB}" srcOrd="0" destOrd="0" presId="urn:microsoft.com/office/officeart/2005/8/layout/orgChart1"/>
    <dgm:cxn modelId="{B6BC25B0-36B3-4C14-A5C0-2768F83342AE}" type="presParOf" srcId="{5C04DA67-DC70-4C10-BF6E-DE4F11BDBCEB}" destId="{1C5262E5-40B1-4010-8275-C9A05F9F5E7C}" srcOrd="0" destOrd="0" presId="urn:microsoft.com/office/officeart/2005/8/layout/orgChart1"/>
    <dgm:cxn modelId="{727A540D-E7AD-4962-90A2-58E169F88ECD}" type="presParOf" srcId="{5C04DA67-DC70-4C10-BF6E-DE4F11BDBCEB}" destId="{B7CBE2AD-B1CE-406F-A424-73ACB95E87A3}" srcOrd="1" destOrd="0" presId="urn:microsoft.com/office/officeart/2005/8/layout/orgChart1"/>
    <dgm:cxn modelId="{E66C3965-B1D8-4C3A-85F0-82A59B915EE7}" type="presParOf" srcId="{F173FE32-BC2B-4216-9C7E-406DDE78788B}" destId="{C92CFC07-90C8-45A5-A6D1-F80B9AB4FD62}" srcOrd="1" destOrd="0" presId="urn:microsoft.com/office/officeart/2005/8/layout/orgChart1"/>
    <dgm:cxn modelId="{B8F86563-5484-4267-AFE0-4DDCF43FE260}" type="presParOf" srcId="{C92CFC07-90C8-45A5-A6D1-F80B9AB4FD62}" destId="{DFBB0FD2-9625-41F5-AD99-5AE6DD05CF2F}" srcOrd="0" destOrd="0" presId="urn:microsoft.com/office/officeart/2005/8/layout/orgChart1"/>
    <dgm:cxn modelId="{59BA23F5-C6CE-4A5C-BD5D-547B891870AF}" type="presParOf" srcId="{C92CFC07-90C8-45A5-A6D1-F80B9AB4FD62}" destId="{B6734B8C-113F-4A96-AC37-35C104B6E24E}" srcOrd="1" destOrd="0" presId="urn:microsoft.com/office/officeart/2005/8/layout/orgChart1"/>
    <dgm:cxn modelId="{09C6BB05-60FC-4BAD-9A92-CFAA3DE0FD1A}" type="presParOf" srcId="{B6734B8C-113F-4A96-AC37-35C104B6E24E}" destId="{31A2EDA0-29B0-4F89-8058-B2A58E12623B}" srcOrd="0" destOrd="0" presId="urn:microsoft.com/office/officeart/2005/8/layout/orgChart1"/>
    <dgm:cxn modelId="{EF405DF9-C49E-442F-8D6C-259F63DACED5}" type="presParOf" srcId="{31A2EDA0-29B0-4F89-8058-B2A58E12623B}" destId="{4A3ADD4A-976F-4714-929B-1E6A593D8157}" srcOrd="0" destOrd="0" presId="urn:microsoft.com/office/officeart/2005/8/layout/orgChart1"/>
    <dgm:cxn modelId="{4F43C183-9CE6-4E1D-A645-356196933B89}" type="presParOf" srcId="{31A2EDA0-29B0-4F89-8058-B2A58E12623B}" destId="{BDF35959-BED5-4348-953E-915256D75C40}" srcOrd="1" destOrd="0" presId="urn:microsoft.com/office/officeart/2005/8/layout/orgChart1"/>
    <dgm:cxn modelId="{D0881BA8-FDBD-4FE9-AD3B-FF589E61F834}" type="presParOf" srcId="{B6734B8C-113F-4A96-AC37-35C104B6E24E}" destId="{F70EAB9F-04A9-4ABE-A377-35071CC8E147}" srcOrd="1" destOrd="0" presId="urn:microsoft.com/office/officeart/2005/8/layout/orgChart1"/>
    <dgm:cxn modelId="{68616EA6-6166-4D93-848C-96764E0FA7C3}" type="presParOf" srcId="{B6734B8C-113F-4A96-AC37-35C104B6E24E}" destId="{1095C849-F8A9-49E7-878A-EB2395EB35F2}" srcOrd="2" destOrd="0" presId="urn:microsoft.com/office/officeart/2005/8/layout/orgChart1"/>
    <dgm:cxn modelId="{20EC13B5-7846-4B50-B79B-023645DFE274}" type="presParOf" srcId="{C92CFC07-90C8-45A5-A6D1-F80B9AB4FD62}" destId="{9EAD0719-1B1D-402D-B757-DB6FC3835133}" srcOrd="2" destOrd="0" presId="urn:microsoft.com/office/officeart/2005/8/layout/orgChart1"/>
    <dgm:cxn modelId="{C8695F4D-6BFF-4B39-A1B2-CDE643020FBC}" type="presParOf" srcId="{C92CFC07-90C8-45A5-A6D1-F80B9AB4FD62}" destId="{815316D2-9698-403E-A41A-2A3B4162FD4E}" srcOrd="3" destOrd="0" presId="urn:microsoft.com/office/officeart/2005/8/layout/orgChart1"/>
    <dgm:cxn modelId="{4C78E0FD-710E-4B42-B806-FB947A9F0A37}" type="presParOf" srcId="{815316D2-9698-403E-A41A-2A3B4162FD4E}" destId="{0902F0A1-CF99-4DAE-9DBB-BFFE98878C61}" srcOrd="0" destOrd="0" presId="urn:microsoft.com/office/officeart/2005/8/layout/orgChart1"/>
    <dgm:cxn modelId="{6FA6CF77-FB3E-453B-9FB3-1BE5B6304DB3}" type="presParOf" srcId="{0902F0A1-CF99-4DAE-9DBB-BFFE98878C61}" destId="{71E4AAD0-5C9A-4234-8BD0-41AB76BCD5BD}" srcOrd="0" destOrd="0" presId="urn:microsoft.com/office/officeart/2005/8/layout/orgChart1"/>
    <dgm:cxn modelId="{2E656706-7010-4EFA-AD91-823AA9035F45}" type="presParOf" srcId="{0902F0A1-CF99-4DAE-9DBB-BFFE98878C61}" destId="{145C946B-B514-4420-97A7-398ED36FD193}" srcOrd="1" destOrd="0" presId="urn:microsoft.com/office/officeart/2005/8/layout/orgChart1"/>
    <dgm:cxn modelId="{70D7CFDD-EE25-4EB4-A53D-78BE2FB0B617}" type="presParOf" srcId="{815316D2-9698-403E-A41A-2A3B4162FD4E}" destId="{6FDCF6BB-7A45-42B5-8A5A-273A68C6380C}" srcOrd="1" destOrd="0" presId="urn:microsoft.com/office/officeart/2005/8/layout/orgChart1"/>
    <dgm:cxn modelId="{365470B6-9BF0-4F31-B8F1-A4CE002AD6B3}" type="presParOf" srcId="{815316D2-9698-403E-A41A-2A3B4162FD4E}" destId="{80DA09EC-871A-4308-BD30-0EC12D2DF0B8}" srcOrd="2" destOrd="0" presId="urn:microsoft.com/office/officeart/2005/8/layout/orgChart1"/>
    <dgm:cxn modelId="{E6717062-5C52-4FAF-8F2E-9A278FF50927}" type="presParOf" srcId="{C92CFC07-90C8-45A5-A6D1-F80B9AB4FD62}" destId="{FFB8EDC3-33B4-4A28-AD38-DD2369F56B23}" srcOrd="4" destOrd="0" presId="urn:microsoft.com/office/officeart/2005/8/layout/orgChart1"/>
    <dgm:cxn modelId="{6DF341B7-C32D-4018-9BA3-F871EB6B5A05}" type="presParOf" srcId="{C92CFC07-90C8-45A5-A6D1-F80B9AB4FD62}" destId="{A462F7E7-8DF3-4110-ADF3-A3822FECC51F}" srcOrd="5" destOrd="0" presId="urn:microsoft.com/office/officeart/2005/8/layout/orgChart1"/>
    <dgm:cxn modelId="{2E2FF6A4-7282-43E7-AF4A-8C05CB56F171}" type="presParOf" srcId="{A462F7E7-8DF3-4110-ADF3-A3822FECC51F}" destId="{7BA55B8A-F435-4A5B-AF25-A99B679DB66A}" srcOrd="0" destOrd="0" presId="urn:microsoft.com/office/officeart/2005/8/layout/orgChart1"/>
    <dgm:cxn modelId="{22AA8E4C-E904-43B1-ABAC-67979BEE2C31}" type="presParOf" srcId="{7BA55B8A-F435-4A5B-AF25-A99B679DB66A}" destId="{86849290-F99E-416B-8518-EE7CF8BFE390}" srcOrd="0" destOrd="0" presId="urn:microsoft.com/office/officeart/2005/8/layout/orgChart1"/>
    <dgm:cxn modelId="{C42BF72E-4958-4E33-A653-890323F00BF4}" type="presParOf" srcId="{7BA55B8A-F435-4A5B-AF25-A99B679DB66A}" destId="{2037E744-5223-4A76-BBD5-BDA78F6AC98E}" srcOrd="1" destOrd="0" presId="urn:microsoft.com/office/officeart/2005/8/layout/orgChart1"/>
    <dgm:cxn modelId="{507B4D37-F016-4A70-9E44-1670E6574FC5}" type="presParOf" srcId="{A462F7E7-8DF3-4110-ADF3-A3822FECC51F}" destId="{146EC02E-3108-42A4-8588-12F33FC44E4A}" srcOrd="1" destOrd="0" presId="urn:microsoft.com/office/officeart/2005/8/layout/orgChart1"/>
    <dgm:cxn modelId="{0170277D-BD28-4EEE-AE0E-AC2D94FB38BF}" type="presParOf" srcId="{A462F7E7-8DF3-4110-ADF3-A3822FECC51F}" destId="{5FA47858-D051-40AB-B945-860CA59A5175}" srcOrd="2" destOrd="0" presId="urn:microsoft.com/office/officeart/2005/8/layout/orgChart1"/>
    <dgm:cxn modelId="{52A284B7-0EC2-4DAB-841F-B77BC0F9F371}" type="presParOf" srcId="{F173FE32-BC2B-4216-9C7E-406DDE78788B}" destId="{FAF3F83E-D80E-445D-9F08-F265F2EBE8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305138-3C93-474C-A8C6-AACD7EE3E64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8D3BCE3A-D340-46E3-8A49-936CF5165266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6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Communicative actions </a:t>
          </a:r>
          <a:r>
            <a:rPr kumimoji="0" lang="ru-RU" sz="2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Коммуникативные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 действия</a:t>
          </a:r>
        </a:p>
      </dgm:t>
    </dgm:pt>
    <dgm:pt modelId="{3B11B7A3-B6E3-4369-B823-6C7CFDA5E273}" type="parTrans" cxnId="{D51B22F0-4F5B-4012-B01D-7D334265A310}">
      <dgm:prSet/>
      <dgm:spPr/>
      <dgm:t>
        <a:bodyPr/>
        <a:lstStyle/>
        <a:p>
          <a:endParaRPr lang="ru-RU"/>
        </a:p>
      </dgm:t>
    </dgm:pt>
    <dgm:pt modelId="{ED694377-08C5-444A-BA2C-03387F1D8594}" type="sibTrans" cxnId="{D51B22F0-4F5B-4012-B01D-7D334265A310}">
      <dgm:prSet/>
      <dgm:spPr/>
      <dgm:t>
        <a:bodyPr/>
        <a:lstStyle/>
        <a:p>
          <a:endParaRPr lang="ru-RU"/>
        </a:p>
      </dgm:t>
    </dgm:pt>
    <dgm:pt modelId="{1ADB8CDB-7F61-4375-BAA0-44DB2A825610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Team planning </a:t>
          </a: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Планирование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учебного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сотрудничеств</a:t>
          </a:r>
          <a:r>
            <a:rPr kumimoji="0" lang="ru-RU" sz="22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а</a:t>
          </a:r>
        </a:p>
      </dgm:t>
    </dgm:pt>
    <dgm:pt modelId="{CC562091-E21E-49EB-B51D-F2D367A2580D}" type="parTrans" cxnId="{34A8C5FA-844D-4542-AFFB-F30A1B185FBF}">
      <dgm:prSet/>
      <dgm:spPr/>
      <dgm:t>
        <a:bodyPr/>
        <a:lstStyle/>
        <a:p>
          <a:endParaRPr lang="ru-RU"/>
        </a:p>
      </dgm:t>
    </dgm:pt>
    <dgm:pt modelId="{F915442A-BA32-463E-8BFF-0F62321ACC39}" type="sibTrans" cxnId="{34A8C5FA-844D-4542-AFFB-F30A1B185FBF}">
      <dgm:prSet/>
      <dgm:spPr/>
      <dgm:t>
        <a:bodyPr/>
        <a:lstStyle/>
        <a:p>
          <a:endParaRPr lang="ru-RU"/>
        </a:p>
      </dgm:t>
    </dgm:pt>
    <dgm:pt modelId="{7EBD7B11-635A-4D73-A3BE-00C8E8746C7B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Identifying the problem</a:t>
          </a:r>
          <a:b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</a:br>
          <a:r>
            <a:rPr kumimoji="0" lang="ru-RU" sz="20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Постановка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вопросов</a:t>
          </a:r>
        </a:p>
      </dgm:t>
    </dgm:pt>
    <dgm:pt modelId="{1D57DF78-FC3E-49C7-9232-53F124FA7D9A}" type="parTrans" cxnId="{782084F6-F72D-402F-A1D8-95220B3364E4}">
      <dgm:prSet/>
      <dgm:spPr/>
      <dgm:t>
        <a:bodyPr/>
        <a:lstStyle/>
        <a:p>
          <a:endParaRPr lang="ru-RU"/>
        </a:p>
      </dgm:t>
    </dgm:pt>
    <dgm:pt modelId="{7D856463-FD4A-4618-B49D-AA596D408987}" type="sibTrans" cxnId="{782084F6-F72D-402F-A1D8-95220B3364E4}">
      <dgm:prSet/>
      <dgm:spPr/>
      <dgm:t>
        <a:bodyPr/>
        <a:lstStyle/>
        <a:p>
          <a:endParaRPr lang="ru-RU"/>
        </a:p>
      </dgm:t>
    </dgm:pt>
    <dgm:pt modelId="{A5E2AC52-84E4-40F4-A6D0-5FFE90190950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Formulating your case</a:t>
          </a:r>
          <a:r>
            <a:rPr kumimoji="0" lang="en-US" sz="1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/>
          </a:r>
          <a:br>
            <a:rPr kumimoji="0" lang="en-US" sz="1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</a:b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Построение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речевых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высказываний</a:t>
          </a:r>
        </a:p>
      </dgm:t>
    </dgm:pt>
    <dgm:pt modelId="{2FE6433F-704E-4951-A6A0-6BD673E3D9A5}" type="parTrans" cxnId="{AC5D8F17-0BC3-45F8-A6D4-47F0AF5165F1}">
      <dgm:prSet/>
      <dgm:spPr/>
      <dgm:t>
        <a:bodyPr/>
        <a:lstStyle/>
        <a:p>
          <a:endParaRPr lang="ru-RU"/>
        </a:p>
      </dgm:t>
    </dgm:pt>
    <dgm:pt modelId="{E7244A75-E4E8-4029-8CFB-EAFD48F53949}" type="sibTrans" cxnId="{AC5D8F17-0BC3-45F8-A6D4-47F0AF5165F1}">
      <dgm:prSet/>
      <dgm:spPr/>
      <dgm:t>
        <a:bodyPr/>
        <a:lstStyle/>
        <a:p>
          <a:endParaRPr lang="ru-RU"/>
        </a:p>
      </dgm:t>
    </dgm:pt>
    <dgm:pt modelId="{096A4F7F-B7CB-4D42-8A88-171E68C99CCF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7780" tIns="17780" rIns="17780" bIns="17780" numCol="1" spcCol="1270" anchor="ctr" anchorCtr="0"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Leadership and coordination</a:t>
          </a:r>
          <a:b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</a:br>
          <a:r>
            <a:rPr kumimoji="0" lang="ru-RU" sz="14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Лидерство 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согласование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действий с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партнером</a:t>
          </a:r>
          <a:endParaRPr kumimoji="0" lang="ru-RU" sz="1800" b="0" i="0" u="none" strike="noStrike" kern="1200" cap="none" normalizeH="0" baseline="0" dirty="0">
            <a:ln/>
            <a:solidFill>
              <a:srgbClr val="226822"/>
            </a:solidFill>
            <a:effectLst/>
            <a:latin typeface="Arial Black" pitchFamily="34" charset="0"/>
            <a:ea typeface="+mn-ea"/>
            <a:cs typeface="+mn-cs"/>
          </a:endParaRPr>
        </a:p>
      </dgm:t>
    </dgm:pt>
    <dgm:pt modelId="{A3A06403-2CEF-4AF3-A060-24258E2988DB}" type="parTrans" cxnId="{7428EE5C-9C49-47D4-8B61-1479FB578565}">
      <dgm:prSet/>
      <dgm:spPr/>
      <dgm:t>
        <a:bodyPr/>
        <a:lstStyle/>
        <a:p>
          <a:endParaRPr lang="ru-RU"/>
        </a:p>
      </dgm:t>
    </dgm:pt>
    <dgm:pt modelId="{37EFDE81-C461-40F6-87DE-355AD9694DE0}" type="sibTrans" cxnId="{7428EE5C-9C49-47D4-8B61-1479FB578565}">
      <dgm:prSet/>
      <dgm:spPr/>
      <dgm:t>
        <a:bodyPr/>
        <a:lstStyle/>
        <a:p>
          <a:endParaRPr lang="ru-RU"/>
        </a:p>
      </dgm:t>
    </dgm:pt>
    <dgm:pt modelId="{F55F0B7D-2E5E-48A1-BD42-1F0A9ED18412}" type="pres">
      <dgm:prSet presAssocID="{90305138-3C93-474C-A8C6-AACD7EE3E6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2E655BB-DE50-42FD-9662-80B3D245C746}" type="pres">
      <dgm:prSet presAssocID="{8D3BCE3A-D340-46E3-8A49-936CF5165266}" presName="hierRoot1" presStyleCnt="0">
        <dgm:presLayoutVars>
          <dgm:hierBranch/>
        </dgm:presLayoutVars>
      </dgm:prSet>
      <dgm:spPr/>
    </dgm:pt>
    <dgm:pt modelId="{A94700CF-0F25-428D-B3EE-57567FEE3D4B}" type="pres">
      <dgm:prSet presAssocID="{8D3BCE3A-D340-46E3-8A49-936CF5165266}" presName="rootComposite1" presStyleCnt="0"/>
      <dgm:spPr/>
    </dgm:pt>
    <dgm:pt modelId="{4978A585-1797-4CE5-9164-80C2A215AAB8}" type="pres">
      <dgm:prSet presAssocID="{8D3BCE3A-D340-46E3-8A49-936CF5165266}" presName="rootText1" presStyleLbl="node0" presStyleIdx="0" presStyleCnt="1" custScaleX="276260" custScaleY="206710">
        <dgm:presLayoutVars>
          <dgm:chPref val="3"/>
        </dgm:presLayoutVars>
      </dgm:prSet>
      <dgm:spPr>
        <a:xfrm>
          <a:off x="2216195" y="91759"/>
          <a:ext cx="6540409" cy="2446912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60D5376C-AAE7-40B8-86AC-8C2CB0D0478B}" type="pres">
      <dgm:prSet presAssocID="{8D3BCE3A-D340-46E3-8A49-936CF516526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6E53F62-779C-4BD2-A9B4-0AF3D3D99AFD}" type="pres">
      <dgm:prSet presAssocID="{8D3BCE3A-D340-46E3-8A49-936CF5165266}" presName="hierChild2" presStyleCnt="0"/>
      <dgm:spPr/>
    </dgm:pt>
    <dgm:pt modelId="{D20B3004-B6E9-45BE-B2E3-9493BBC0D462}" type="pres">
      <dgm:prSet presAssocID="{CC562091-E21E-49EB-B51D-F2D367A2580D}" presName="Name35" presStyleLbl="parChTrans1D2" presStyleIdx="0" presStyleCnt="4"/>
      <dgm:spPr/>
      <dgm:t>
        <a:bodyPr/>
        <a:lstStyle/>
        <a:p>
          <a:endParaRPr lang="ru-RU"/>
        </a:p>
      </dgm:t>
    </dgm:pt>
    <dgm:pt modelId="{B52AB6C0-EFC2-4EE4-9F48-F16A4E5D8257}" type="pres">
      <dgm:prSet presAssocID="{1ADB8CDB-7F61-4375-BAA0-44DB2A825610}" presName="hierRoot2" presStyleCnt="0">
        <dgm:presLayoutVars>
          <dgm:hierBranch/>
        </dgm:presLayoutVars>
      </dgm:prSet>
      <dgm:spPr/>
    </dgm:pt>
    <dgm:pt modelId="{2A3B55BC-B8C7-4DDF-A976-4C91C4BFAC22}" type="pres">
      <dgm:prSet presAssocID="{1ADB8CDB-7F61-4375-BAA0-44DB2A825610}" presName="rootComposite" presStyleCnt="0"/>
      <dgm:spPr/>
    </dgm:pt>
    <dgm:pt modelId="{10E8BB49-50D6-4ACC-894D-2F2E46B86C81}" type="pres">
      <dgm:prSet presAssocID="{1ADB8CDB-7F61-4375-BAA0-44DB2A825610}" presName="rootText" presStyleLbl="node2" presStyleIdx="0" presStyleCnt="4" custScaleY="145891">
        <dgm:presLayoutVars>
          <dgm:chPref val="3"/>
        </dgm:presLayoutVars>
      </dgm:prSet>
      <dgm:spPr>
        <a:xfrm>
          <a:off x="5675" y="3035843"/>
          <a:ext cx="2367483" cy="1726972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31DF877D-27C8-4573-976F-9B2170DD7002}" type="pres">
      <dgm:prSet presAssocID="{1ADB8CDB-7F61-4375-BAA0-44DB2A825610}" presName="rootConnector" presStyleLbl="node2" presStyleIdx="0" presStyleCnt="4"/>
      <dgm:spPr/>
      <dgm:t>
        <a:bodyPr/>
        <a:lstStyle/>
        <a:p>
          <a:endParaRPr lang="ru-RU"/>
        </a:p>
      </dgm:t>
    </dgm:pt>
    <dgm:pt modelId="{FE4F279F-AF5F-4846-B0B1-308D5D412A95}" type="pres">
      <dgm:prSet presAssocID="{1ADB8CDB-7F61-4375-BAA0-44DB2A825610}" presName="hierChild4" presStyleCnt="0"/>
      <dgm:spPr/>
    </dgm:pt>
    <dgm:pt modelId="{973EAB31-63D3-4464-B1FB-D6FEE905E37B}" type="pres">
      <dgm:prSet presAssocID="{1ADB8CDB-7F61-4375-BAA0-44DB2A825610}" presName="hierChild5" presStyleCnt="0"/>
      <dgm:spPr/>
    </dgm:pt>
    <dgm:pt modelId="{6C87CBB8-51B5-442D-AAEE-9DEC48AD67D6}" type="pres">
      <dgm:prSet presAssocID="{1D57DF78-FC3E-49C7-9232-53F124FA7D9A}" presName="Name35" presStyleLbl="parChTrans1D2" presStyleIdx="1" presStyleCnt="4"/>
      <dgm:spPr/>
      <dgm:t>
        <a:bodyPr/>
        <a:lstStyle/>
        <a:p>
          <a:endParaRPr lang="ru-RU"/>
        </a:p>
      </dgm:t>
    </dgm:pt>
    <dgm:pt modelId="{6FA9A9C5-3512-49FB-A868-597185D7625F}" type="pres">
      <dgm:prSet presAssocID="{7EBD7B11-635A-4D73-A3BE-00C8E8746C7B}" presName="hierRoot2" presStyleCnt="0">
        <dgm:presLayoutVars>
          <dgm:hierBranch/>
        </dgm:presLayoutVars>
      </dgm:prSet>
      <dgm:spPr/>
    </dgm:pt>
    <dgm:pt modelId="{37DA9EBB-4807-40DE-8BF2-9C98F1721F68}" type="pres">
      <dgm:prSet presAssocID="{7EBD7B11-635A-4D73-A3BE-00C8E8746C7B}" presName="rootComposite" presStyleCnt="0"/>
      <dgm:spPr/>
    </dgm:pt>
    <dgm:pt modelId="{C7F48545-C799-4C9F-9F60-A06067A13B29}" type="pres">
      <dgm:prSet presAssocID="{7EBD7B11-635A-4D73-A3BE-00C8E8746C7B}" presName="rootText" presStyleLbl="node2" presStyleIdx="1" presStyleCnt="4" custScaleY="145434">
        <dgm:presLayoutVars>
          <dgm:chPref val="3"/>
        </dgm:presLayoutVars>
      </dgm:prSet>
      <dgm:spPr>
        <a:xfrm>
          <a:off x="2870330" y="3035843"/>
          <a:ext cx="2367483" cy="1721562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1754DAE8-33BA-48DC-BDC1-B14FEFE48FAE}" type="pres">
      <dgm:prSet presAssocID="{7EBD7B11-635A-4D73-A3BE-00C8E8746C7B}" presName="rootConnector" presStyleLbl="node2" presStyleIdx="1" presStyleCnt="4"/>
      <dgm:spPr/>
      <dgm:t>
        <a:bodyPr/>
        <a:lstStyle/>
        <a:p>
          <a:endParaRPr lang="ru-RU"/>
        </a:p>
      </dgm:t>
    </dgm:pt>
    <dgm:pt modelId="{235AE802-513F-4923-AA1E-A177F25898CB}" type="pres">
      <dgm:prSet presAssocID="{7EBD7B11-635A-4D73-A3BE-00C8E8746C7B}" presName="hierChild4" presStyleCnt="0"/>
      <dgm:spPr/>
    </dgm:pt>
    <dgm:pt modelId="{C4DEDEA9-9E8A-4E98-832A-F58BF97276C4}" type="pres">
      <dgm:prSet presAssocID="{7EBD7B11-635A-4D73-A3BE-00C8E8746C7B}" presName="hierChild5" presStyleCnt="0"/>
      <dgm:spPr/>
    </dgm:pt>
    <dgm:pt modelId="{8A46EA88-4519-476F-8382-2C2D7982BF3D}" type="pres">
      <dgm:prSet presAssocID="{2FE6433F-704E-4951-A6A0-6BD673E3D9A5}" presName="Name35" presStyleLbl="parChTrans1D2" presStyleIdx="2" presStyleCnt="4"/>
      <dgm:spPr/>
      <dgm:t>
        <a:bodyPr/>
        <a:lstStyle/>
        <a:p>
          <a:endParaRPr lang="ru-RU"/>
        </a:p>
      </dgm:t>
    </dgm:pt>
    <dgm:pt modelId="{4E9FEDBB-F257-49E2-B51E-9DBD6C942CED}" type="pres">
      <dgm:prSet presAssocID="{A5E2AC52-84E4-40F4-A6D0-5FFE90190950}" presName="hierRoot2" presStyleCnt="0">
        <dgm:presLayoutVars>
          <dgm:hierBranch/>
        </dgm:presLayoutVars>
      </dgm:prSet>
      <dgm:spPr/>
    </dgm:pt>
    <dgm:pt modelId="{A9A1015A-2DBC-4130-9B89-174BC818F116}" type="pres">
      <dgm:prSet presAssocID="{A5E2AC52-84E4-40F4-A6D0-5FFE90190950}" presName="rootComposite" presStyleCnt="0"/>
      <dgm:spPr/>
    </dgm:pt>
    <dgm:pt modelId="{CC37480E-D463-4C1C-BE3D-8E3A7636E829}" type="pres">
      <dgm:prSet presAssocID="{A5E2AC52-84E4-40F4-A6D0-5FFE90190950}" presName="rootText" presStyleLbl="node2" presStyleIdx="2" presStyleCnt="4" custScaleY="155307">
        <dgm:presLayoutVars>
          <dgm:chPref val="3"/>
        </dgm:presLayoutVars>
      </dgm:prSet>
      <dgm:spPr>
        <a:xfrm>
          <a:off x="5734985" y="3035843"/>
          <a:ext cx="2367483" cy="1538686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A1C5CD1A-CBCA-497A-A071-6720C9EEF002}" type="pres">
      <dgm:prSet presAssocID="{A5E2AC52-84E4-40F4-A6D0-5FFE90190950}" presName="rootConnector" presStyleLbl="node2" presStyleIdx="2" presStyleCnt="4"/>
      <dgm:spPr/>
      <dgm:t>
        <a:bodyPr/>
        <a:lstStyle/>
        <a:p>
          <a:endParaRPr lang="ru-RU"/>
        </a:p>
      </dgm:t>
    </dgm:pt>
    <dgm:pt modelId="{77E6146A-6E00-4D9F-AF94-13FD8099DD27}" type="pres">
      <dgm:prSet presAssocID="{A5E2AC52-84E4-40F4-A6D0-5FFE90190950}" presName="hierChild4" presStyleCnt="0"/>
      <dgm:spPr/>
    </dgm:pt>
    <dgm:pt modelId="{F29E733B-573F-461B-9D30-42D9B893AB2F}" type="pres">
      <dgm:prSet presAssocID="{A5E2AC52-84E4-40F4-A6D0-5FFE90190950}" presName="hierChild5" presStyleCnt="0"/>
      <dgm:spPr/>
    </dgm:pt>
    <dgm:pt modelId="{635FB193-8164-4934-8B73-239EDE49EA69}" type="pres">
      <dgm:prSet presAssocID="{A3A06403-2CEF-4AF3-A060-24258E2988DB}" presName="Name35" presStyleLbl="parChTrans1D2" presStyleIdx="3" presStyleCnt="4"/>
      <dgm:spPr/>
      <dgm:t>
        <a:bodyPr/>
        <a:lstStyle/>
        <a:p>
          <a:endParaRPr lang="ru-RU"/>
        </a:p>
      </dgm:t>
    </dgm:pt>
    <dgm:pt modelId="{AC61F40F-4B88-4DBE-8826-77DA1285146D}" type="pres">
      <dgm:prSet presAssocID="{096A4F7F-B7CB-4D42-8A88-171E68C99CCF}" presName="hierRoot2" presStyleCnt="0">
        <dgm:presLayoutVars>
          <dgm:hierBranch/>
        </dgm:presLayoutVars>
      </dgm:prSet>
      <dgm:spPr/>
    </dgm:pt>
    <dgm:pt modelId="{ED1BE820-3823-4F52-8D47-31DE25D11A83}" type="pres">
      <dgm:prSet presAssocID="{096A4F7F-B7CB-4D42-8A88-171E68C99CCF}" presName="rootComposite" presStyleCnt="0"/>
      <dgm:spPr/>
    </dgm:pt>
    <dgm:pt modelId="{904103A4-D334-49E8-9EC6-CE5DD3D195C1}" type="pres">
      <dgm:prSet presAssocID="{096A4F7F-B7CB-4D42-8A88-171E68C99CCF}" presName="rootText" presStyleLbl="node2" presStyleIdx="3" presStyleCnt="4" custScaleY="145434">
        <dgm:presLayoutVars>
          <dgm:chPref val="3"/>
        </dgm:presLayoutVars>
      </dgm:prSet>
      <dgm:spPr>
        <a:xfrm>
          <a:off x="8599640" y="3035843"/>
          <a:ext cx="2367483" cy="1721562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00690094-400D-439C-89C2-7DB366B02503}" type="pres">
      <dgm:prSet presAssocID="{096A4F7F-B7CB-4D42-8A88-171E68C99CCF}" presName="rootConnector" presStyleLbl="node2" presStyleIdx="3" presStyleCnt="4"/>
      <dgm:spPr/>
      <dgm:t>
        <a:bodyPr/>
        <a:lstStyle/>
        <a:p>
          <a:endParaRPr lang="ru-RU"/>
        </a:p>
      </dgm:t>
    </dgm:pt>
    <dgm:pt modelId="{D97C9DC3-22F0-4936-A561-93600D81225E}" type="pres">
      <dgm:prSet presAssocID="{096A4F7F-B7CB-4D42-8A88-171E68C99CCF}" presName="hierChild4" presStyleCnt="0"/>
      <dgm:spPr/>
    </dgm:pt>
    <dgm:pt modelId="{835A08AD-1CE9-4098-A639-1F930FDBE883}" type="pres">
      <dgm:prSet presAssocID="{096A4F7F-B7CB-4D42-8A88-171E68C99CCF}" presName="hierChild5" presStyleCnt="0"/>
      <dgm:spPr/>
    </dgm:pt>
    <dgm:pt modelId="{02D7DB81-EE29-434B-AE3F-15135623EB30}" type="pres">
      <dgm:prSet presAssocID="{8D3BCE3A-D340-46E3-8A49-936CF5165266}" presName="hierChild3" presStyleCnt="0"/>
      <dgm:spPr/>
    </dgm:pt>
  </dgm:ptLst>
  <dgm:cxnLst>
    <dgm:cxn modelId="{D51B22F0-4F5B-4012-B01D-7D334265A310}" srcId="{90305138-3C93-474C-A8C6-AACD7EE3E643}" destId="{8D3BCE3A-D340-46E3-8A49-936CF5165266}" srcOrd="0" destOrd="0" parTransId="{3B11B7A3-B6E3-4369-B823-6C7CFDA5E273}" sibTransId="{ED694377-08C5-444A-BA2C-03387F1D8594}"/>
    <dgm:cxn modelId="{94319FF5-D215-484C-8F40-486B4505951F}" type="presOf" srcId="{A5E2AC52-84E4-40F4-A6D0-5FFE90190950}" destId="{A1C5CD1A-CBCA-497A-A071-6720C9EEF002}" srcOrd="1" destOrd="0" presId="urn:microsoft.com/office/officeart/2005/8/layout/orgChart1"/>
    <dgm:cxn modelId="{782084F6-F72D-402F-A1D8-95220B3364E4}" srcId="{8D3BCE3A-D340-46E3-8A49-936CF5165266}" destId="{7EBD7B11-635A-4D73-A3BE-00C8E8746C7B}" srcOrd="1" destOrd="0" parTransId="{1D57DF78-FC3E-49C7-9232-53F124FA7D9A}" sibTransId="{7D856463-FD4A-4618-B49D-AA596D408987}"/>
    <dgm:cxn modelId="{7428EE5C-9C49-47D4-8B61-1479FB578565}" srcId="{8D3BCE3A-D340-46E3-8A49-936CF5165266}" destId="{096A4F7F-B7CB-4D42-8A88-171E68C99CCF}" srcOrd="3" destOrd="0" parTransId="{A3A06403-2CEF-4AF3-A060-24258E2988DB}" sibTransId="{37EFDE81-C461-40F6-87DE-355AD9694DE0}"/>
    <dgm:cxn modelId="{E3DD41FA-C0B7-4B79-945D-A9FAA0CAB944}" type="presOf" srcId="{1D57DF78-FC3E-49C7-9232-53F124FA7D9A}" destId="{6C87CBB8-51B5-442D-AAEE-9DEC48AD67D6}" srcOrd="0" destOrd="0" presId="urn:microsoft.com/office/officeart/2005/8/layout/orgChart1"/>
    <dgm:cxn modelId="{449A5716-2991-4609-80D2-C3A7943F32ED}" type="presOf" srcId="{1ADB8CDB-7F61-4375-BAA0-44DB2A825610}" destId="{31DF877D-27C8-4573-976F-9B2170DD7002}" srcOrd="1" destOrd="0" presId="urn:microsoft.com/office/officeart/2005/8/layout/orgChart1"/>
    <dgm:cxn modelId="{C06E607B-7CF0-4455-A713-F8FA37CB0B5C}" type="presOf" srcId="{A5E2AC52-84E4-40F4-A6D0-5FFE90190950}" destId="{CC37480E-D463-4C1C-BE3D-8E3A7636E829}" srcOrd="0" destOrd="0" presId="urn:microsoft.com/office/officeart/2005/8/layout/orgChart1"/>
    <dgm:cxn modelId="{CD3E3604-2436-4561-9F36-9FDBBABD77CC}" type="presOf" srcId="{2FE6433F-704E-4951-A6A0-6BD673E3D9A5}" destId="{8A46EA88-4519-476F-8382-2C2D7982BF3D}" srcOrd="0" destOrd="0" presId="urn:microsoft.com/office/officeart/2005/8/layout/orgChart1"/>
    <dgm:cxn modelId="{FF7A1657-3D91-4022-98C2-CE25EBD278D3}" type="presOf" srcId="{096A4F7F-B7CB-4D42-8A88-171E68C99CCF}" destId="{00690094-400D-439C-89C2-7DB366B02503}" srcOrd="1" destOrd="0" presId="urn:microsoft.com/office/officeart/2005/8/layout/orgChart1"/>
    <dgm:cxn modelId="{AC5D8F17-0BC3-45F8-A6D4-47F0AF5165F1}" srcId="{8D3BCE3A-D340-46E3-8A49-936CF5165266}" destId="{A5E2AC52-84E4-40F4-A6D0-5FFE90190950}" srcOrd="2" destOrd="0" parTransId="{2FE6433F-704E-4951-A6A0-6BD673E3D9A5}" sibTransId="{E7244A75-E4E8-4029-8CFB-EAFD48F53949}"/>
    <dgm:cxn modelId="{2DDAF9C5-125A-423B-B9F6-11A2D1185E5C}" type="presOf" srcId="{8D3BCE3A-D340-46E3-8A49-936CF5165266}" destId="{4978A585-1797-4CE5-9164-80C2A215AAB8}" srcOrd="0" destOrd="0" presId="urn:microsoft.com/office/officeart/2005/8/layout/orgChart1"/>
    <dgm:cxn modelId="{1B912B2F-A8AB-4D7E-BD71-4317A01F92A9}" type="presOf" srcId="{096A4F7F-B7CB-4D42-8A88-171E68C99CCF}" destId="{904103A4-D334-49E8-9EC6-CE5DD3D195C1}" srcOrd="0" destOrd="0" presId="urn:microsoft.com/office/officeart/2005/8/layout/orgChart1"/>
    <dgm:cxn modelId="{1968C6D0-A0F0-4E33-9D78-D6A6EA749704}" type="presOf" srcId="{A3A06403-2CEF-4AF3-A060-24258E2988DB}" destId="{635FB193-8164-4934-8B73-239EDE49EA69}" srcOrd="0" destOrd="0" presId="urn:microsoft.com/office/officeart/2005/8/layout/orgChart1"/>
    <dgm:cxn modelId="{84C1D5A4-2B9B-4428-BA4E-06C88ED0FBEF}" type="presOf" srcId="{7EBD7B11-635A-4D73-A3BE-00C8E8746C7B}" destId="{1754DAE8-33BA-48DC-BDC1-B14FEFE48FAE}" srcOrd="1" destOrd="0" presId="urn:microsoft.com/office/officeart/2005/8/layout/orgChart1"/>
    <dgm:cxn modelId="{749EB556-A8CB-470F-A385-3E0902647A1B}" type="presOf" srcId="{8D3BCE3A-D340-46E3-8A49-936CF5165266}" destId="{60D5376C-AAE7-40B8-86AC-8C2CB0D0478B}" srcOrd="1" destOrd="0" presId="urn:microsoft.com/office/officeart/2005/8/layout/orgChart1"/>
    <dgm:cxn modelId="{FB632121-1DCC-4D2B-856D-A96C553C75E6}" type="presOf" srcId="{7EBD7B11-635A-4D73-A3BE-00C8E8746C7B}" destId="{C7F48545-C799-4C9F-9F60-A06067A13B29}" srcOrd="0" destOrd="0" presId="urn:microsoft.com/office/officeart/2005/8/layout/orgChart1"/>
    <dgm:cxn modelId="{34A8C5FA-844D-4542-AFFB-F30A1B185FBF}" srcId="{8D3BCE3A-D340-46E3-8A49-936CF5165266}" destId="{1ADB8CDB-7F61-4375-BAA0-44DB2A825610}" srcOrd="0" destOrd="0" parTransId="{CC562091-E21E-49EB-B51D-F2D367A2580D}" sibTransId="{F915442A-BA32-463E-8BFF-0F62321ACC39}"/>
    <dgm:cxn modelId="{61194C7B-89C2-4997-8F2F-148B5F8425FC}" type="presOf" srcId="{90305138-3C93-474C-A8C6-AACD7EE3E643}" destId="{F55F0B7D-2E5E-48A1-BD42-1F0A9ED18412}" srcOrd="0" destOrd="0" presId="urn:microsoft.com/office/officeart/2005/8/layout/orgChart1"/>
    <dgm:cxn modelId="{23C940A3-A0D4-43F7-8F92-2F002047F8C1}" type="presOf" srcId="{CC562091-E21E-49EB-B51D-F2D367A2580D}" destId="{D20B3004-B6E9-45BE-B2E3-9493BBC0D462}" srcOrd="0" destOrd="0" presId="urn:microsoft.com/office/officeart/2005/8/layout/orgChart1"/>
    <dgm:cxn modelId="{4AD4DA6E-3469-4011-956C-404AD430446D}" type="presOf" srcId="{1ADB8CDB-7F61-4375-BAA0-44DB2A825610}" destId="{10E8BB49-50D6-4ACC-894D-2F2E46B86C81}" srcOrd="0" destOrd="0" presId="urn:microsoft.com/office/officeart/2005/8/layout/orgChart1"/>
    <dgm:cxn modelId="{30A566F9-E65B-4124-9D14-2CAC46A66008}" type="presParOf" srcId="{F55F0B7D-2E5E-48A1-BD42-1F0A9ED18412}" destId="{52E655BB-DE50-42FD-9662-80B3D245C746}" srcOrd="0" destOrd="0" presId="urn:microsoft.com/office/officeart/2005/8/layout/orgChart1"/>
    <dgm:cxn modelId="{39BD4EFF-8C09-4A2E-8AFD-989C7BA08EE5}" type="presParOf" srcId="{52E655BB-DE50-42FD-9662-80B3D245C746}" destId="{A94700CF-0F25-428D-B3EE-57567FEE3D4B}" srcOrd="0" destOrd="0" presId="urn:microsoft.com/office/officeart/2005/8/layout/orgChart1"/>
    <dgm:cxn modelId="{4C2CE82C-25C0-41AD-9293-393962C9A10C}" type="presParOf" srcId="{A94700CF-0F25-428D-B3EE-57567FEE3D4B}" destId="{4978A585-1797-4CE5-9164-80C2A215AAB8}" srcOrd="0" destOrd="0" presId="urn:microsoft.com/office/officeart/2005/8/layout/orgChart1"/>
    <dgm:cxn modelId="{8DED9886-2D64-453D-9ACB-2EDFC6A24824}" type="presParOf" srcId="{A94700CF-0F25-428D-B3EE-57567FEE3D4B}" destId="{60D5376C-AAE7-40B8-86AC-8C2CB0D0478B}" srcOrd="1" destOrd="0" presId="urn:microsoft.com/office/officeart/2005/8/layout/orgChart1"/>
    <dgm:cxn modelId="{24EADB69-4989-485D-901A-9B01D9F4D6E5}" type="presParOf" srcId="{52E655BB-DE50-42FD-9662-80B3D245C746}" destId="{36E53F62-779C-4BD2-A9B4-0AF3D3D99AFD}" srcOrd="1" destOrd="0" presId="urn:microsoft.com/office/officeart/2005/8/layout/orgChart1"/>
    <dgm:cxn modelId="{54BB0F84-8367-405C-9EA8-AE430254094A}" type="presParOf" srcId="{36E53F62-779C-4BD2-A9B4-0AF3D3D99AFD}" destId="{D20B3004-B6E9-45BE-B2E3-9493BBC0D462}" srcOrd="0" destOrd="0" presId="urn:microsoft.com/office/officeart/2005/8/layout/orgChart1"/>
    <dgm:cxn modelId="{4340A2C9-2F57-4E84-980D-5646EBD20561}" type="presParOf" srcId="{36E53F62-779C-4BD2-A9B4-0AF3D3D99AFD}" destId="{B52AB6C0-EFC2-4EE4-9F48-F16A4E5D8257}" srcOrd="1" destOrd="0" presId="urn:microsoft.com/office/officeart/2005/8/layout/orgChart1"/>
    <dgm:cxn modelId="{9FD2C76E-1D0C-4DED-8710-A0DBA2DEE6FE}" type="presParOf" srcId="{B52AB6C0-EFC2-4EE4-9F48-F16A4E5D8257}" destId="{2A3B55BC-B8C7-4DDF-A976-4C91C4BFAC22}" srcOrd="0" destOrd="0" presId="urn:microsoft.com/office/officeart/2005/8/layout/orgChart1"/>
    <dgm:cxn modelId="{0A7FC58A-4843-49E2-BFD9-5EBE61963FC3}" type="presParOf" srcId="{2A3B55BC-B8C7-4DDF-A976-4C91C4BFAC22}" destId="{10E8BB49-50D6-4ACC-894D-2F2E46B86C81}" srcOrd="0" destOrd="0" presId="urn:microsoft.com/office/officeart/2005/8/layout/orgChart1"/>
    <dgm:cxn modelId="{570E52D1-52BD-47A2-8465-0E7D9CAEDB7E}" type="presParOf" srcId="{2A3B55BC-B8C7-4DDF-A976-4C91C4BFAC22}" destId="{31DF877D-27C8-4573-976F-9B2170DD7002}" srcOrd="1" destOrd="0" presId="urn:microsoft.com/office/officeart/2005/8/layout/orgChart1"/>
    <dgm:cxn modelId="{3943933A-9B67-4995-88A4-32C479EC92B3}" type="presParOf" srcId="{B52AB6C0-EFC2-4EE4-9F48-F16A4E5D8257}" destId="{FE4F279F-AF5F-4846-B0B1-308D5D412A95}" srcOrd="1" destOrd="0" presId="urn:microsoft.com/office/officeart/2005/8/layout/orgChart1"/>
    <dgm:cxn modelId="{93C3CA50-DAAA-4C61-A3E2-59D986A5529D}" type="presParOf" srcId="{B52AB6C0-EFC2-4EE4-9F48-F16A4E5D8257}" destId="{973EAB31-63D3-4464-B1FB-D6FEE905E37B}" srcOrd="2" destOrd="0" presId="urn:microsoft.com/office/officeart/2005/8/layout/orgChart1"/>
    <dgm:cxn modelId="{A00A7B8D-5AD0-46B9-8BD0-F78CB4A78EEA}" type="presParOf" srcId="{36E53F62-779C-4BD2-A9B4-0AF3D3D99AFD}" destId="{6C87CBB8-51B5-442D-AAEE-9DEC48AD67D6}" srcOrd="2" destOrd="0" presId="urn:microsoft.com/office/officeart/2005/8/layout/orgChart1"/>
    <dgm:cxn modelId="{F6804CA8-2541-4453-96DF-6DD5F5BBAB36}" type="presParOf" srcId="{36E53F62-779C-4BD2-A9B4-0AF3D3D99AFD}" destId="{6FA9A9C5-3512-49FB-A868-597185D7625F}" srcOrd="3" destOrd="0" presId="urn:microsoft.com/office/officeart/2005/8/layout/orgChart1"/>
    <dgm:cxn modelId="{74FEB849-53C6-4ADF-ADBD-4D3D1CCD35B4}" type="presParOf" srcId="{6FA9A9C5-3512-49FB-A868-597185D7625F}" destId="{37DA9EBB-4807-40DE-8BF2-9C98F1721F68}" srcOrd="0" destOrd="0" presId="urn:microsoft.com/office/officeart/2005/8/layout/orgChart1"/>
    <dgm:cxn modelId="{DA41536C-1B7C-4448-9DE4-804AD1789ABB}" type="presParOf" srcId="{37DA9EBB-4807-40DE-8BF2-9C98F1721F68}" destId="{C7F48545-C799-4C9F-9F60-A06067A13B29}" srcOrd="0" destOrd="0" presId="urn:microsoft.com/office/officeart/2005/8/layout/orgChart1"/>
    <dgm:cxn modelId="{B160BFCD-291A-4E98-A41A-8EDB1688FF92}" type="presParOf" srcId="{37DA9EBB-4807-40DE-8BF2-9C98F1721F68}" destId="{1754DAE8-33BA-48DC-BDC1-B14FEFE48FAE}" srcOrd="1" destOrd="0" presId="urn:microsoft.com/office/officeart/2005/8/layout/orgChart1"/>
    <dgm:cxn modelId="{75EA8084-58A8-4BC4-BB13-D2B0BD25E3B4}" type="presParOf" srcId="{6FA9A9C5-3512-49FB-A868-597185D7625F}" destId="{235AE802-513F-4923-AA1E-A177F25898CB}" srcOrd="1" destOrd="0" presId="urn:microsoft.com/office/officeart/2005/8/layout/orgChart1"/>
    <dgm:cxn modelId="{CBB864A3-4C48-4348-AA83-AA93813A6422}" type="presParOf" srcId="{6FA9A9C5-3512-49FB-A868-597185D7625F}" destId="{C4DEDEA9-9E8A-4E98-832A-F58BF97276C4}" srcOrd="2" destOrd="0" presId="urn:microsoft.com/office/officeart/2005/8/layout/orgChart1"/>
    <dgm:cxn modelId="{B88A8251-9684-4933-A87A-12CB46AE58E0}" type="presParOf" srcId="{36E53F62-779C-4BD2-A9B4-0AF3D3D99AFD}" destId="{8A46EA88-4519-476F-8382-2C2D7982BF3D}" srcOrd="4" destOrd="0" presId="urn:microsoft.com/office/officeart/2005/8/layout/orgChart1"/>
    <dgm:cxn modelId="{72F7DA96-6D28-4FF9-BAD1-05AAF97DD225}" type="presParOf" srcId="{36E53F62-779C-4BD2-A9B4-0AF3D3D99AFD}" destId="{4E9FEDBB-F257-49E2-B51E-9DBD6C942CED}" srcOrd="5" destOrd="0" presId="urn:microsoft.com/office/officeart/2005/8/layout/orgChart1"/>
    <dgm:cxn modelId="{6C8CCF27-5517-48C5-94F6-898A79011385}" type="presParOf" srcId="{4E9FEDBB-F257-49E2-B51E-9DBD6C942CED}" destId="{A9A1015A-2DBC-4130-9B89-174BC818F116}" srcOrd="0" destOrd="0" presId="urn:microsoft.com/office/officeart/2005/8/layout/orgChart1"/>
    <dgm:cxn modelId="{7052AE76-BFDF-4C8D-A22E-FB8BF01D5DCA}" type="presParOf" srcId="{A9A1015A-2DBC-4130-9B89-174BC818F116}" destId="{CC37480E-D463-4C1C-BE3D-8E3A7636E829}" srcOrd="0" destOrd="0" presId="urn:microsoft.com/office/officeart/2005/8/layout/orgChart1"/>
    <dgm:cxn modelId="{37688535-9152-432B-B629-1DEF8586A57E}" type="presParOf" srcId="{A9A1015A-2DBC-4130-9B89-174BC818F116}" destId="{A1C5CD1A-CBCA-497A-A071-6720C9EEF002}" srcOrd="1" destOrd="0" presId="urn:microsoft.com/office/officeart/2005/8/layout/orgChart1"/>
    <dgm:cxn modelId="{683DFD11-3734-4E1F-A15A-C8F889ECF0FA}" type="presParOf" srcId="{4E9FEDBB-F257-49E2-B51E-9DBD6C942CED}" destId="{77E6146A-6E00-4D9F-AF94-13FD8099DD27}" srcOrd="1" destOrd="0" presId="urn:microsoft.com/office/officeart/2005/8/layout/orgChart1"/>
    <dgm:cxn modelId="{CA5E1E30-32E7-4908-A06E-E5F652EF8C3E}" type="presParOf" srcId="{4E9FEDBB-F257-49E2-B51E-9DBD6C942CED}" destId="{F29E733B-573F-461B-9D30-42D9B893AB2F}" srcOrd="2" destOrd="0" presId="urn:microsoft.com/office/officeart/2005/8/layout/orgChart1"/>
    <dgm:cxn modelId="{AF4E67FA-2594-4DF3-8268-8E77EEACA334}" type="presParOf" srcId="{36E53F62-779C-4BD2-A9B4-0AF3D3D99AFD}" destId="{635FB193-8164-4934-8B73-239EDE49EA69}" srcOrd="6" destOrd="0" presId="urn:microsoft.com/office/officeart/2005/8/layout/orgChart1"/>
    <dgm:cxn modelId="{8F02ACD3-5891-442A-9460-44D6128F8C97}" type="presParOf" srcId="{36E53F62-779C-4BD2-A9B4-0AF3D3D99AFD}" destId="{AC61F40F-4B88-4DBE-8826-77DA1285146D}" srcOrd="7" destOrd="0" presId="urn:microsoft.com/office/officeart/2005/8/layout/orgChart1"/>
    <dgm:cxn modelId="{555D0FD4-616C-4A04-ACFD-CF4E46ABBB08}" type="presParOf" srcId="{AC61F40F-4B88-4DBE-8826-77DA1285146D}" destId="{ED1BE820-3823-4F52-8D47-31DE25D11A83}" srcOrd="0" destOrd="0" presId="urn:microsoft.com/office/officeart/2005/8/layout/orgChart1"/>
    <dgm:cxn modelId="{509AC69B-DFB1-46D0-92C9-CC04B39ACE50}" type="presParOf" srcId="{ED1BE820-3823-4F52-8D47-31DE25D11A83}" destId="{904103A4-D334-49E8-9EC6-CE5DD3D195C1}" srcOrd="0" destOrd="0" presId="urn:microsoft.com/office/officeart/2005/8/layout/orgChart1"/>
    <dgm:cxn modelId="{5B7E9DF8-6C0E-433E-A7E3-3317C9B5FDD7}" type="presParOf" srcId="{ED1BE820-3823-4F52-8D47-31DE25D11A83}" destId="{00690094-400D-439C-89C2-7DB366B02503}" srcOrd="1" destOrd="0" presId="urn:microsoft.com/office/officeart/2005/8/layout/orgChart1"/>
    <dgm:cxn modelId="{251BB385-36D3-431F-BE17-F93E99C25537}" type="presParOf" srcId="{AC61F40F-4B88-4DBE-8826-77DA1285146D}" destId="{D97C9DC3-22F0-4936-A561-93600D81225E}" srcOrd="1" destOrd="0" presId="urn:microsoft.com/office/officeart/2005/8/layout/orgChart1"/>
    <dgm:cxn modelId="{30C6B486-2B96-4109-9562-986C4F4CA627}" type="presParOf" srcId="{AC61F40F-4B88-4DBE-8826-77DA1285146D}" destId="{835A08AD-1CE9-4098-A639-1F930FDBE883}" srcOrd="2" destOrd="0" presId="urn:microsoft.com/office/officeart/2005/8/layout/orgChart1"/>
    <dgm:cxn modelId="{477CF16A-5FBC-42D9-9511-3AF341389941}" type="presParOf" srcId="{52E655BB-DE50-42FD-9662-80B3D245C746}" destId="{02D7DB81-EE29-434B-AE3F-15135623EB3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526003-461F-4828-B7D1-F6AC8E14A7B0}">
      <dsp:nvSpPr>
        <dsp:cNvPr id="0" name=""/>
        <dsp:cNvSpPr/>
      </dsp:nvSpPr>
      <dsp:spPr>
        <a:xfrm>
          <a:off x="5651500" y="1501921"/>
          <a:ext cx="3931523" cy="6302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102"/>
              </a:lnTo>
              <a:lnTo>
                <a:pt x="3931523" y="315102"/>
              </a:lnTo>
              <a:lnTo>
                <a:pt x="3931523" y="6302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B5E2E-70D0-4102-9200-865BB29F4C98}">
      <dsp:nvSpPr>
        <dsp:cNvPr id="0" name=""/>
        <dsp:cNvSpPr/>
      </dsp:nvSpPr>
      <dsp:spPr>
        <a:xfrm>
          <a:off x="5605779" y="1501921"/>
          <a:ext cx="91440" cy="6302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02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D81574-C657-46A6-9E23-44931BE5643D}">
      <dsp:nvSpPr>
        <dsp:cNvPr id="0" name=""/>
        <dsp:cNvSpPr/>
      </dsp:nvSpPr>
      <dsp:spPr>
        <a:xfrm>
          <a:off x="1719976" y="1501921"/>
          <a:ext cx="3931523" cy="630205"/>
        </a:xfrm>
        <a:custGeom>
          <a:avLst/>
          <a:gdLst/>
          <a:ahLst/>
          <a:cxnLst/>
          <a:rect l="0" t="0" r="0" b="0"/>
          <a:pathLst>
            <a:path>
              <a:moveTo>
                <a:pt x="3931523" y="0"/>
              </a:moveTo>
              <a:lnTo>
                <a:pt x="3931523" y="315102"/>
              </a:lnTo>
              <a:lnTo>
                <a:pt x="0" y="315102"/>
              </a:lnTo>
              <a:lnTo>
                <a:pt x="0" y="6302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B7E341-75CF-4D68-8B1B-EAA5E5DEDF28}">
      <dsp:nvSpPr>
        <dsp:cNvPr id="0" name=""/>
        <dsp:cNvSpPr/>
      </dsp:nvSpPr>
      <dsp:spPr>
        <a:xfrm>
          <a:off x="4151010" y="1431"/>
          <a:ext cx="3000979" cy="150048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6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Personal</a:t>
          </a:r>
          <a:endParaRPr kumimoji="0" lang="ru-RU" sz="2800" b="0" i="0" u="none" strike="noStrike" kern="1200" cap="none" spc="0" normalizeH="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rgbClr val="002A00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  <a:ea typeface="+mn-ea"/>
            <a:cs typeface="+mn-cs"/>
          </a:endParaRPr>
        </a:p>
      </dsp:txBody>
      <dsp:txXfrm>
        <a:off x="4151010" y="1431"/>
        <a:ext cx="3000979" cy="1500489"/>
      </dsp:txXfrm>
    </dsp:sp>
    <dsp:sp modelId="{9BB623B1-603A-4E76-B384-470BAB133739}">
      <dsp:nvSpPr>
        <dsp:cNvPr id="0" name=""/>
        <dsp:cNvSpPr/>
      </dsp:nvSpPr>
      <dsp:spPr>
        <a:xfrm>
          <a:off x="219486" y="2132126"/>
          <a:ext cx="3000979" cy="150048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Self-determination </a:t>
          </a:r>
          <a:r>
            <a:rPr kumimoji="0" lang="ru-RU" sz="2200" b="0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Самоопределение</a:t>
          </a:r>
        </a:p>
      </dsp:txBody>
      <dsp:txXfrm>
        <a:off x="219486" y="2132126"/>
        <a:ext cx="3000979" cy="1500489"/>
      </dsp:txXfrm>
    </dsp:sp>
    <dsp:sp modelId="{6D0909D5-9066-4689-96C8-B6FF13737C2D}">
      <dsp:nvSpPr>
        <dsp:cNvPr id="0" name=""/>
        <dsp:cNvSpPr/>
      </dsp:nvSpPr>
      <dsp:spPr>
        <a:xfrm>
          <a:off x="3850672" y="2132126"/>
          <a:ext cx="3601655" cy="150048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/>
              <a:cs typeface="+mn-cs"/>
            </a:rPr>
            <a:t>Finding the</a:t>
          </a:r>
          <a:r>
            <a:rPr kumimoji="0" lang="en-US" sz="1400" b="1" i="0" u="none" strike="noStrike" kern="1200" cap="none" normalizeH="0" baseline="0" dirty="0">
              <a:ln/>
              <a:effectLst/>
              <a:latin typeface="Arial" charset="0"/>
            </a:rPr>
            <a:t> </a:t>
          </a: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/>
              <a:cs typeface="+mn-cs"/>
            </a:rPr>
            <a:t>purpose</a:t>
          </a:r>
          <a:r>
            <a:rPr kumimoji="0" lang="en-US" sz="1400" b="1" i="0" u="none" strike="noStrike" kern="1200" cap="none" normalizeH="0" baseline="0" dirty="0">
              <a:ln/>
              <a:effectLst/>
              <a:latin typeface="Arial" charset="0"/>
            </a:rPr>
            <a:t> </a:t>
          </a:r>
          <a:r>
            <a:rPr kumimoji="0" lang="ru-RU" sz="1800" b="0" i="0" u="none" strike="noStrike" kern="1200" cap="none" normalizeH="0" baseline="0" dirty="0" err="1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Смыслообразование</a:t>
          </a:r>
          <a:endParaRPr kumimoji="0" lang="ru-RU" sz="1800" b="0" i="0" u="none" strike="noStrike" kern="1200" cap="none" normalizeH="0" baseline="0" dirty="0">
            <a:ln>
              <a:noFill/>
            </a:ln>
            <a:solidFill>
              <a:srgbClr val="003300"/>
            </a:solidFill>
            <a:effectLst/>
            <a:latin typeface="Arial Black" pitchFamily="34" charset="0"/>
            <a:ea typeface="+mn-ea"/>
            <a:cs typeface="+mn-cs"/>
          </a:endParaRPr>
        </a:p>
      </dsp:txBody>
      <dsp:txXfrm>
        <a:off x="3850672" y="2132126"/>
        <a:ext cx="3601655" cy="1500489"/>
      </dsp:txXfrm>
    </dsp:sp>
    <dsp:sp modelId="{B21F37E8-2099-4DDD-88B4-F868A19BEE95}">
      <dsp:nvSpPr>
        <dsp:cNvPr id="0" name=""/>
        <dsp:cNvSpPr/>
      </dsp:nvSpPr>
      <dsp:spPr>
        <a:xfrm>
          <a:off x="8082533" y="2132126"/>
          <a:ext cx="3000979" cy="205744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Moral &amp; ethical evaluation </a:t>
          </a:r>
          <a:r>
            <a:rPr kumimoji="0" lang="ru-RU" sz="1800" b="0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Нравственно-этическое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оценивание</a:t>
          </a:r>
        </a:p>
      </dsp:txBody>
      <dsp:txXfrm>
        <a:off x="8082533" y="2132126"/>
        <a:ext cx="3000979" cy="205744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162360-EAE7-448B-9E4A-9D9F58651298}">
      <dsp:nvSpPr>
        <dsp:cNvPr id="0" name=""/>
        <dsp:cNvSpPr/>
      </dsp:nvSpPr>
      <dsp:spPr>
        <a:xfrm>
          <a:off x="963708" y="2178421"/>
          <a:ext cx="3990987" cy="11295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Regulatory actions</a:t>
          </a:r>
          <a:endParaRPr kumimoji="0" lang="ru-RU" sz="2800" b="0" i="0" u="none" strike="noStrike" kern="1200" cap="none" spc="0" normalizeH="0" baseline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963708" y="2178421"/>
        <a:ext cx="3990987" cy="1129557"/>
      </dsp:txXfrm>
    </dsp:sp>
    <dsp:sp modelId="{DA5AC12B-88EE-4C30-9372-C9ECF7343983}">
      <dsp:nvSpPr>
        <dsp:cNvPr id="0" name=""/>
        <dsp:cNvSpPr/>
      </dsp:nvSpPr>
      <dsp:spPr>
        <a:xfrm rot="17132988">
          <a:off x="4069083" y="1564205"/>
          <a:ext cx="241995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419959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7132988">
        <a:off x="5218563" y="1517009"/>
        <a:ext cx="120997" cy="120997"/>
      </dsp:txXfrm>
    </dsp:sp>
    <dsp:sp modelId="{ECE660B6-68E4-4DCF-BA44-9B2A2C08703F}">
      <dsp:nvSpPr>
        <dsp:cNvPr id="0" name=""/>
        <dsp:cNvSpPr/>
      </dsp:nvSpPr>
      <dsp:spPr>
        <a:xfrm>
          <a:off x="5603429" y="6358"/>
          <a:ext cx="3278614" cy="8109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Goal</a:t>
          </a:r>
          <a: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 </a:t>
          </a: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setting </a:t>
          </a:r>
          <a:r>
            <a:rPr kumimoji="0" lang="ru-RU" sz="22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Целеполагание</a:t>
          </a:r>
          <a:endParaRPr kumimoji="0" lang="ru-RU" sz="22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 Black" pitchFamily="34" charset="0"/>
          </a:endParaRPr>
        </a:p>
      </dsp:txBody>
      <dsp:txXfrm>
        <a:off x="5603429" y="6358"/>
        <a:ext cx="3278614" cy="810915"/>
      </dsp:txXfrm>
    </dsp:sp>
    <dsp:sp modelId="{C0F45CB4-0D65-4E34-B67B-1E08B795B0B8}">
      <dsp:nvSpPr>
        <dsp:cNvPr id="0" name=""/>
        <dsp:cNvSpPr/>
      </dsp:nvSpPr>
      <dsp:spPr>
        <a:xfrm rot="17692822">
          <a:off x="4508092" y="2030482"/>
          <a:ext cx="154194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541940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7692822">
        <a:off x="5240514" y="2005236"/>
        <a:ext cx="77097" cy="77097"/>
      </dsp:txXfrm>
    </dsp:sp>
    <dsp:sp modelId="{93CE5D2D-87BD-42CF-8EED-001424E5CDD7}">
      <dsp:nvSpPr>
        <dsp:cNvPr id="0" name=""/>
        <dsp:cNvSpPr/>
      </dsp:nvSpPr>
      <dsp:spPr>
        <a:xfrm>
          <a:off x="5603429" y="938912"/>
          <a:ext cx="3235489" cy="8109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Planning</a:t>
          </a:r>
          <a: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 </a:t>
          </a:r>
          <a:r>
            <a:rPr kumimoji="0" 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Планирование</a:t>
          </a:r>
        </a:p>
      </dsp:txBody>
      <dsp:txXfrm>
        <a:off x="5603429" y="938912"/>
        <a:ext cx="3235489" cy="810915"/>
      </dsp:txXfrm>
    </dsp:sp>
    <dsp:sp modelId="{67C0811C-ADE2-4F07-8EA9-84D2D1C7A828}">
      <dsp:nvSpPr>
        <dsp:cNvPr id="0" name=""/>
        <dsp:cNvSpPr/>
      </dsp:nvSpPr>
      <dsp:spPr>
        <a:xfrm rot="19457599">
          <a:off x="4879604" y="2496759"/>
          <a:ext cx="79891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98916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457599">
        <a:off x="5259089" y="2490088"/>
        <a:ext cx="39945" cy="39945"/>
      </dsp:txXfrm>
    </dsp:sp>
    <dsp:sp modelId="{B7658155-C5D2-4A40-B66B-CA445BBBD39A}">
      <dsp:nvSpPr>
        <dsp:cNvPr id="0" name=""/>
        <dsp:cNvSpPr/>
      </dsp:nvSpPr>
      <dsp:spPr>
        <a:xfrm>
          <a:off x="5603429" y="1871465"/>
          <a:ext cx="3278614" cy="8109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Prognosis</a:t>
          </a:r>
          <a: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 </a:t>
          </a:r>
          <a:r>
            <a:rPr kumimoji="0" 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Прогнозирование</a:t>
          </a:r>
        </a:p>
      </dsp:txBody>
      <dsp:txXfrm>
        <a:off x="5603429" y="1871465"/>
        <a:ext cx="3278614" cy="810915"/>
      </dsp:txXfrm>
    </dsp:sp>
    <dsp:sp modelId="{20302946-6B0B-4B11-B4D1-395E32D5E6F9}">
      <dsp:nvSpPr>
        <dsp:cNvPr id="0" name=""/>
        <dsp:cNvSpPr/>
      </dsp:nvSpPr>
      <dsp:spPr>
        <a:xfrm rot="2142401">
          <a:off x="4879604" y="2963035"/>
          <a:ext cx="79891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98916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42401">
        <a:off x="5259089" y="2956365"/>
        <a:ext cx="39945" cy="39945"/>
      </dsp:txXfrm>
    </dsp:sp>
    <dsp:sp modelId="{1C701E1C-22A3-4FB7-9697-1760776E10CD}">
      <dsp:nvSpPr>
        <dsp:cNvPr id="0" name=""/>
        <dsp:cNvSpPr/>
      </dsp:nvSpPr>
      <dsp:spPr>
        <a:xfrm>
          <a:off x="5603429" y="2804018"/>
          <a:ext cx="1621831" cy="8109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Control</a:t>
          </a:r>
          <a:r>
            <a:rPr kumimoji="0" 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 </a:t>
          </a:r>
          <a:r>
            <a:rPr kumimoji="0" lang="ru-RU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Контроль</a:t>
          </a:r>
          <a:endParaRPr kumimoji="0" lang="ru-RU" sz="9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 Black" pitchFamily="34" charset="0"/>
          </a:endParaRPr>
        </a:p>
      </dsp:txBody>
      <dsp:txXfrm>
        <a:off x="5603429" y="2804018"/>
        <a:ext cx="1621831" cy="810915"/>
      </dsp:txXfrm>
    </dsp:sp>
    <dsp:sp modelId="{11A35EC3-218E-4AF1-80EA-3F14836CB734}">
      <dsp:nvSpPr>
        <dsp:cNvPr id="0" name=""/>
        <dsp:cNvSpPr/>
      </dsp:nvSpPr>
      <dsp:spPr>
        <a:xfrm>
          <a:off x="7225260" y="3196174"/>
          <a:ext cx="64873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48732" y="133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533408" y="3193258"/>
        <a:ext cx="32436" cy="32436"/>
      </dsp:txXfrm>
    </dsp:sp>
    <dsp:sp modelId="{4C69A52A-BB9B-4BA4-9B4E-5666C2FA6A67}">
      <dsp:nvSpPr>
        <dsp:cNvPr id="0" name=""/>
        <dsp:cNvSpPr/>
      </dsp:nvSpPr>
      <dsp:spPr>
        <a:xfrm>
          <a:off x="7873993" y="2804018"/>
          <a:ext cx="2287496" cy="8109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Self control</a:t>
          </a:r>
          <a:b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</a:br>
          <a:r>
            <a:rPr kumimoji="0" lang="ru-RU" sz="1400" b="0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Волевая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саморегуляция</a:t>
          </a:r>
          <a:endParaRPr kumimoji="0" lang="ru-RU" sz="14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 Black" pitchFamily="34" charset="0"/>
          </a:endParaRPr>
        </a:p>
      </dsp:txBody>
      <dsp:txXfrm>
        <a:off x="7873993" y="2804018"/>
        <a:ext cx="2287496" cy="810915"/>
      </dsp:txXfrm>
    </dsp:sp>
    <dsp:sp modelId="{B4B0A922-85AA-442A-A34D-7E20B4668C2F}">
      <dsp:nvSpPr>
        <dsp:cNvPr id="0" name=""/>
        <dsp:cNvSpPr/>
      </dsp:nvSpPr>
      <dsp:spPr>
        <a:xfrm rot="3907178">
          <a:off x="4508092" y="3429312"/>
          <a:ext cx="154194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541940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3907178">
        <a:off x="5240514" y="3404066"/>
        <a:ext cx="77097" cy="77097"/>
      </dsp:txXfrm>
    </dsp:sp>
    <dsp:sp modelId="{B1CA4680-222B-4F8A-AB62-E2E7AF22DEA6}">
      <dsp:nvSpPr>
        <dsp:cNvPr id="0" name=""/>
        <dsp:cNvSpPr/>
      </dsp:nvSpPr>
      <dsp:spPr>
        <a:xfrm>
          <a:off x="5603429" y="3736571"/>
          <a:ext cx="3278614" cy="8109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Correction</a:t>
          </a:r>
          <a: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 </a:t>
          </a:r>
          <a:r>
            <a:rPr kumimoji="0" lang="ru-RU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>Коррекция</a:t>
          </a:r>
        </a:p>
      </dsp:txBody>
      <dsp:txXfrm>
        <a:off x="5603429" y="3736571"/>
        <a:ext cx="3278614" cy="810915"/>
      </dsp:txXfrm>
    </dsp:sp>
    <dsp:sp modelId="{51E630A4-58AE-4A75-BEFA-6713571965C6}">
      <dsp:nvSpPr>
        <dsp:cNvPr id="0" name=""/>
        <dsp:cNvSpPr/>
      </dsp:nvSpPr>
      <dsp:spPr>
        <a:xfrm rot="4467012">
          <a:off x="4069083" y="3895589"/>
          <a:ext cx="241995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419959" y="13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4467012">
        <a:off x="5218563" y="3848392"/>
        <a:ext cx="120997" cy="120997"/>
      </dsp:txXfrm>
    </dsp:sp>
    <dsp:sp modelId="{4C7E7781-7BFE-46AC-B0D7-533F1C4C820B}">
      <dsp:nvSpPr>
        <dsp:cNvPr id="0" name=""/>
        <dsp:cNvSpPr/>
      </dsp:nvSpPr>
      <dsp:spPr>
        <a:xfrm>
          <a:off x="5603429" y="4669125"/>
          <a:ext cx="3278614" cy="81091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Evaluation</a:t>
          </a:r>
          <a: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/>
          </a:r>
          <a:br>
            <a:rPr kumimoji="0" lang="en-US" sz="2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</a:br>
          <a:r>
            <a:rPr kumimoji="0" lang="ru-RU" sz="2200" b="0" i="0" u="none" strike="noStrike" kern="1200" cap="none" normalizeH="0" baseline="0" dirty="0">
              <a:ln>
                <a:noFill/>
              </a:ln>
              <a:solidFill>
                <a:srgbClr val="003300"/>
              </a:solidFill>
              <a:effectLst/>
              <a:latin typeface="Arial Black" pitchFamily="34" charset="0"/>
              <a:ea typeface="+mn-ea"/>
              <a:cs typeface="+mn-cs"/>
            </a:rPr>
            <a:t>Оценка</a:t>
          </a:r>
        </a:p>
      </dsp:txBody>
      <dsp:txXfrm>
        <a:off x="5603429" y="4669125"/>
        <a:ext cx="3278614" cy="81091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B8EDC3-33B4-4A28-AD38-DD2369F56B23}">
      <dsp:nvSpPr>
        <dsp:cNvPr id="0" name=""/>
        <dsp:cNvSpPr/>
      </dsp:nvSpPr>
      <dsp:spPr>
        <a:xfrm>
          <a:off x="5638800" y="1711204"/>
          <a:ext cx="3989492" cy="692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195"/>
              </a:lnTo>
              <a:lnTo>
                <a:pt x="3989492" y="346195"/>
              </a:lnTo>
              <a:lnTo>
                <a:pt x="3989492" y="6923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D0719-1B1D-402D-B757-DB6FC3835133}">
      <dsp:nvSpPr>
        <dsp:cNvPr id="0" name=""/>
        <dsp:cNvSpPr/>
      </dsp:nvSpPr>
      <dsp:spPr>
        <a:xfrm>
          <a:off x="5593079" y="1711204"/>
          <a:ext cx="91440" cy="6923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23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B0FD2-9625-41F5-AD99-5AE6DD05CF2F}">
      <dsp:nvSpPr>
        <dsp:cNvPr id="0" name=""/>
        <dsp:cNvSpPr/>
      </dsp:nvSpPr>
      <dsp:spPr>
        <a:xfrm>
          <a:off x="1649307" y="1711204"/>
          <a:ext cx="3989492" cy="692391"/>
        </a:xfrm>
        <a:custGeom>
          <a:avLst/>
          <a:gdLst/>
          <a:ahLst/>
          <a:cxnLst/>
          <a:rect l="0" t="0" r="0" b="0"/>
          <a:pathLst>
            <a:path>
              <a:moveTo>
                <a:pt x="3989492" y="0"/>
              </a:moveTo>
              <a:lnTo>
                <a:pt x="3989492" y="346195"/>
              </a:lnTo>
              <a:lnTo>
                <a:pt x="0" y="346195"/>
              </a:lnTo>
              <a:lnTo>
                <a:pt x="0" y="6923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262E5-40B1-4010-8275-C9A05F9F5E7C}">
      <dsp:nvSpPr>
        <dsp:cNvPr id="0" name=""/>
        <dsp:cNvSpPr/>
      </dsp:nvSpPr>
      <dsp:spPr>
        <a:xfrm>
          <a:off x="1916916" y="62653"/>
          <a:ext cx="7443766" cy="164855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Cognitive actions</a:t>
          </a:r>
          <a:b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</a:br>
          <a:r>
            <a:rPr kumimoji="0" lang="ru-RU" sz="22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Познавательные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2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действия</a:t>
          </a:r>
        </a:p>
      </dsp:txBody>
      <dsp:txXfrm>
        <a:off x="1916916" y="62653"/>
        <a:ext cx="7443766" cy="1648550"/>
      </dsp:txXfrm>
    </dsp:sp>
    <dsp:sp modelId="{4A3ADD4A-976F-4714-929B-1E6A593D8157}">
      <dsp:nvSpPr>
        <dsp:cNvPr id="0" name=""/>
        <dsp:cNvSpPr/>
      </dsp:nvSpPr>
      <dsp:spPr>
        <a:xfrm>
          <a:off x="757" y="2403595"/>
          <a:ext cx="3297101" cy="164855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General educational </a:t>
          </a:r>
          <a:r>
            <a:rPr kumimoji="0" lang="ru-RU" sz="2200" b="0" i="0" u="none" strike="noStrike" kern="1200" cap="none" normalizeH="0" baseline="0" dirty="0" err="1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Общеучебные</a:t>
          </a:r>
          <a:r>
            <a:rPr kumimoji="0" lang="ru-RU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 </a:t>
          </a:r>
        </a:p>
      </dsp:txBody>
      <dsp:txXfrm>
        <a:off x="757" y="2403595"/>
        <a:ext cx="3297101" cy="1648550"/>
      </dsp:txXfrm>
    </dsp:sp>
    <dsp:sp modelId="{71E4AAD0-5C9A-4234-8BD0-41AB76BCD5BD}">
      <dsp:nvSpPr>
        <dsp:cNvPr id="0" name=""/>
        <dsp:cNvSpPr/>
      </dsp:nvSpPr>
      <dsp:spPr>
        <a:xfrm>
          <a:off x="3990249" y="2403595"/>
          <a:ext cx="3297101" cy="164855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Logical </a:t>
          </a:r>
          <a:r>
            <a:rPr kumimoji="0" lang="ru-RU" sz="22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Логические</a:t>
          </a:r>
        </a:p>
      </dsp:txBody>
      <dsp:txXfrm>
        <a:off x="3990249" y="2403595"/>
        <a:ext cx="3297101" cy="1648550"/>
      </dsp:txXfrm>
    </dsp:sp>
    <dsp:sp modelId="{86849290-F99E-416B-8518-EE7CF8BFE390}">
      <dsp:nvSpPr>
        <dsp:cNvPr id="0" name=""/>
        <dsp:cNvSpPr/>
      </dsp:nvSpPr>
      <dsp:spPr>
        <a:xfrm>
          <a:off x="7979741" y="2403595"/>
          <a:ext cx="3297101" cy="164855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Problem solving </a:t>
          </a:r>
          <a:r>
            <a:rPr kumimoji="0" lang="ru-RU" sz="2200" b="0" i="0" u="none" strike="noStrike" kern="1200" cap="none" normalizeH="0" baseline="0" dirty="0">
              <a:ln/>
              <a:effectLst/>
              <a:latin typeface="Arial Black" pitchFamily="34" charset="0"/>
            </a:rPr>
            <a:t>Постановка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200" b="0" i="0" u="none" strike="noStrike" kern="1200" cap="none" normalizeH="0" baseline="0" dirty="0">
              <a:ln/>
              <a:effectLst/>
              <a:latin typeface="Arial Black" pitchFamily="34" charset="0"/>
            </a:rPr>
            <a:t> и решение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200" b="0" i="0" u="none" strike="noStrike" kern="1200" cap="none" normalizeH="0" baseline="0" dirty="0">
              <a:ln/>
              <a:effectLst/>
              <a:latin typeface="Arial Black" pitchFamily="34" charset="0"/>
            </a:rPr>
            <a:t> проблем</a:t>
          </a:r>
        </a:p>
      </dsp:txBody>
      <dsp:txXfrm>
        <a:off x="7979741" y="2403595"/>
        <a:ext cx="3297101" cy="164855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5FB193-8164-4934-8B73-239EDE49EA69}">
      <dsp:nvSpPr>
        <dsp:cNvPr id="0" name=""/>
        <dsp:cNvSpPr/>
      </dsp:nvSpPr>
      <dsp:spPr>
        <a:xfrm>
          <a:off x="5867399" y="2483775"/>
          <a:ext cx="4361389" cy="504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311"/>
              </a:lnTo>
              <a:lnTo>
                <a:pt x="4361389" y="252311"/>
              </a:lnTo>
              <a:lnTo>
                <a:pt x="4361389" y="5046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46EA88-4519-476F-8382-2C2D7982BF3D}">
      <dsp:nvSpPr>
        <dsp:cNvPr id="0" name=""/>
        <dsp:cNvSpPr/>
      </dsp:nvSpPr>
      <dsp:spPr>
        <a:xfrm>
          <a:off x="5867399" y="2483775"/>
          <a:ext cx="1453796" cy="504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311"/>
              </a:lnTo>
              <a:lnTo>
                <a:pt x="1453796" y="252311"/>
              </a:lnTo>
              <a:lnTo>
                <a:pt x="1453796" y="5046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7CBB8-51B5-442D-AAEE-9DEC48AD67D6}">
      <dsp:nvSpPr>
        <dsp:cNvPr id="0" name=""/>
        <dsp:cNvSpPr/>
      </dsp:nvSpPr>
      <dsp:spPr>
        <a:xfrm>
          <a:off x="4413603" y="2483775"/>
          <a:ext cx="1453796" cy="504623"/>
        </a:xfrm>
        <a:custGeom>
          <a:avLst/>
          <a:gdLst/>
          <a:ahLst/>
          <a:cxnLst/>
          <a:rect l="0" t="0" r="0" b="0"/>
          <a:pathLst>
            <a:path>
              <a:moveTo>
                <a:pt x="1453796" y="0"/>
              </a:moveTo>
              <a:lnTo>
                <a:pt x="1453796" y="252311"/>
              </a:lnTo>
              <a:lnTo>
                <a:pt x="0" y="252311"/>
              </a:lnTo>
              <a:lnTo>
                <a:pt x="0" y="5046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0B3004-B6E9-45BE-B2E3-9493BBC0D462}">
      <dsp:nvSpPr>
        <dsp:cNvPr id="0" name=""/>
        <dsp:cNvSpPr/>
      </dsp:nvSpPr>
      <dsp:spPr>
        <a:xfrm>
          <a:off x="1506010" y="2483775"/>
          <a:ext cx="4361389" cy="504623"/>
        </a:xfrm>
        <a:custGeom>
          <a:avLst/>
          <a:gdLst/>
          <a:ahLst/>
          <a:cxnLst/>
          <a:rect l="0" t="0" r="0" b="0"/>
          <a:pathLst>
            <a:path>
              <a:moveTo>
                <a:pt x="4361389" y="0"/>
              </a:moveTo>
              <a:lnTo>
                <a:pt x="4361389" y="252311"/>
              </a:lnTo>
              <a:lnTo>
                <a:pt x="0" y="252311"/>
              </a:lnTo>
              <a:lnTo>
                <a:pt x="0" y="5046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78A585-1797-4CE5-9164-80C2A215AAB8}">
      <dsp:nvSpPr>
        <dsp:cNvPr id="0" name=""/>
        <dsp:cNvSpPr/>
      </dsp:nvSpPr>
      <dsp:spPr>
        <a:xfrm>
          <a:off x="2548178" y="186"/>
          <a:ext cx="6638443" cy="248358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6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Communicative actions </a:t>
          </a:r>
          <a:r>
            <a:rPr kumimoji="0" lang="ru-RU" sz="2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Коммуникативные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 действия</a:t>
          </a:r>
        </a:p>
      </dsp:txBody>
      <dsp:txXfrm>
        <a:off x="2548178" y="186"/>
        <a:ext cx="6638443" cy="2483589"/>
      </dsp:txXfrm>
    </dsp:sp>
    <dsp:sp modelId="{10E8BB49-50D6-4ACC-894D-2F2E46B86C81}">
      <dsp:nvSpPr>
        <dsp:cNvPr id="0" name=""/>
        <dsp:cNvSpPr/>
      </dsp:nvSpPr>
      <dsp:spPr>
        <a:xfrm>
          <a:off x="304525" y="2988398"/>
          <a:ext cx="2402969" cy="175285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Team planning </a:t>
          </a: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Планирование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учебного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сотрудничеств</a:t>
          </a:r>
          <a:r>
            <a:rPr kumimoji="0" lang="ru-RU" sz="22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а</a:t>
          </a:r>
        </a:p>
      </dsp:txBody>
      <dsp:txXfrm>
        <a:off x="304525" y="2988398"/>
        <a:ext cx="2402969" cy="1752858"/>
      </dsp:txXfrm>
    </dsp:sp>
    <dsp:sp modelId="{C7F48545-C799-4C9F-9F60-A06067A13B29}">
      <dsp:nvSpPr>
        <dsp:cNvPr id="0" name=""/>
        <dsp:cNvSpPr/>
      </dsp:nvSpPr>
      <dsp:spPr>
        <a:xfrm>
          <a:off x="3212118" y="2988398"/>
          <a:ext cx="2402969" cy="174736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Identifying the problem</a:t>
          </a:r>
          <a:br>
            <a:rPr kumimoji="0" lang="en-US" sz="24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</a:br>
          <a:r>
            <a:rPr kumimoji="0" lang="ru-RU" sz="20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Постановка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вопросов</a:t>
          </a:r>
        </a:p>
      </dsp:txBody>
      <dsp:txXfrm>
        <a:off x="3212118" y="2988398"/>
        <a:ext cx="2402969" cy="1747367"/>
      </dsp:txXfrm>
    </dsp:sp>
    <dsp:sp modelId="{CC37480E-D463-4C1C-BE3D-8E3A7636E829}">
      <dsp:nvSpPr>
        <dsp:cNvPr id="0" name=""/>
        <dsp:cNvSpPr/>
      </dsp:nvSpPr>
      <dsp:spPr>
        <a:xfrm>
          <a:off x="6119711" y="2988398"/>
          <a:ext cx="2402969" cy="186599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Formulating your case</a:t>
          </a:r>
          <a:r>
            <a:rPr kumimoji="0" lang="en-US" sz="1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  <a:t/>
          </a:r>
          <a:br>
            <a:rPr kumimoji="0" lang="en-US" sz="1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rPr>
          </a:b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Построение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речевых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высказываний</a:t>
          </a:r>
        </a:p>
      </dsp:txBody>
      <dsp:txXfrm>
        <a:off x="6119711" y="2988398"/>
        <a:ext cx="2402969" cy="1865990"/>
      </dsp:txXfrm>
    </dsp:sp>
    <dsp:sp modelId="{904103A4-D334-49E8-9EC6-CE5DD3D195C1}">
      <dsp:nvSpPr>
        <dsp:cNvPr id="0" name=""/>
        <dsp:cNvSpPr/>
      </dsp:nvSpPr>
      <dsp:spPr>
        <a:xfrm>
          <a:off x="9027305" y="2988398"/>
          <a:ext cx="2402969" cy="174736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26822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  <a:t>Leadership and coordination</a:t>
          </a:r>
          <a:br>
            <a:rPr kumimoji="0" lang="en-US" sz="2000" b="0" i="0" u="none" strike="noStrike" kern="1200" cap="none" spc="0" normalizeH="0" baseline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A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+mn-ea"/>
              <a:cs typeface="+mn-cs"/>
            </a:rPr>
          </a:br>
          <a:r>
            <a:rPr kumimoji="0" lang="ru-RU" sz="14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Лидерство 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согласование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действий с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0" i="0" u="none" strike="noStrike" kern="1200" cap="none" normalizeH="0" baseline="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rPr>
            <a:t>партнером</a:t>
          </a:r>
          <a:endParaRPr kumimoji="0" lang="ru-RU" sz="1800" b="0" i="0" u="none" strike="noStrike" kern="1200" cap="none" normalizeH="0" baseline="0" dirty="0">
            <a:ln/>
            <a:solidFill>
              <a:srgbClr val="226822"/>
            </a:solidFill>
            <a:effectLst/>
            <a:latin typeface="Arial Black" pitchFamily="34" charset="0"/>
            <a:ea typeface="+mn-ea"/>
            <a:cs typeface="+mn-cs"/>
          </a:endParaRPr>
        </a:p>
      </dsp:txBody>
      <dsp:txXfrm>
        <a:off x="9027305" y="2988398"/>
        <a:ext cx="2402969" cy="17473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BEEC4-3E73-46BD-9453-54611F0ED534}" type="datetimeFigureOut">
              <a:rPr lang="ru-RU" smtClean="0"/>
              <a:pPr/>
              <a:t>11.08.2024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13300-7EBA-4984-8DA1-9007B1E1DD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8018E-61CE-4C3C-9937-B3EDE5D1868F}" type="datetimeFigureOut">
              <a:rPr lang="ru-RU" smtClean="0"/>
              <a:pPr/>
              <a:t>11.08.2024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29FB1-8E0E-4660-A1F9-5F00F7955C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 ye therefore, and teach all nations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651-8A07-4956-BFF1-4CE3E6436EA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Познавательные универсальные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действия включают </a:t>
            </a:r>
            <a:r>
              <a:rPr lang="ru-RU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общеучебные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логические, действия постановки и решения проблем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120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1.Общеучебные 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универсальные действия: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самостоятельное выделение и формулирование познавательной цели;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поиск и выделение необходимой информации; применение методов информационного поиска, в том числе с помощью компьютерных средств: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знаково-символические - 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моделирование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преобразование объекта из чувственной формы в модель, где выделены существенные характеристики объекта (пространственно-графическую или знаково-символическую) и 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преобразование модели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целью выявления общих законов, определяющих данную предметную область;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умение структурировать знания;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умение осознанно и произвольно строить речевое высказывание в устной и письменной форме;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выбор наиболее эффективных способов решения задач в зависимости от конкретных условий;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рефлексия способов и условий действия, контроль и оценка процесса и результатов деятельности;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смысловое чтение как осмысление цели чтения и выбор вида чтения в зависимости от цели; извлечение необходимой информации из прослушанных текстов различных жанров; определение основной и второстепенной информации; свободная ориентация и восприятие текстов художественного, научного, публицистического и официально-делового стилей; понимание и адекватная оценка языка средств массовой информации;</a:t>
            </a:r>
          </a:p>
          <a:p>
            <a:pPr lvl="1"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постановка и формулирование проблемы, самостоятельное создание алгоритмов деятельности при решении проблем творческого и поискового характера.</a:t>
            </a:r>
          </a:p>
          <a:p>
            <a:pPr lvl="0">
              <a:buFontTx/>
              <a:buNone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Универсальные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логические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действия: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анализ объектов с целью выделения признаков (существенных, несущественных)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синтез как составление целого из частей, в том числе самостоятельно достраивая, восполняя недостающие компоненты;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выбор оснований и критериев для сравнения,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сериации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классификации объектов;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подведение под понятия, выведение следствий;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установление причинно-следственных связей,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построение логической цепи рассуждений,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доказательство;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выдвижение гипотез и их обоснование.</a:t>
            </a:r>
          </a:p>
          <a:p>
            <a:pPr lvl="0">
              <a:buFontTx/>
              <a:buNone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Постановка и решение проблемы</a:t>
            </a:r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формулирование проблемы;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самостоятельное создание способов решения проблем творческого и поискового характера.</a:t>
            </a:r>
          </a:p>
          <a:p>
            <a:pPr lvl="0">
              <a:buFontTx/>
              <a:buNone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Коммуникативные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действия обеспечивают социальную компетентность и учет позиции других людей, партнера по общению или деятельности, умение слушать и вступать в диалог, участвовать в коллективном обсуждении проблем, интегрироваться в группу сверстников и строить продуктивное взаимодействие и сотрудничество со сверстниками и взрослыми.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Видами 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коммуникативных действий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являются: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планирование учебного сотрудничества с учителем и сверстниками – определение цели, функций участников, способов взаимодействия; </a:t>
            </a:r>
          </a:p>
          <a:p>
            <a:pPr>
              <a:buFontTx/>
              <a:buChar char="-"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постановка вопросов – инициативное сотрудничество в поиске и сборе информации; </a:t>
            </a:r>
          </a:p>
          <a:p>
            <a:pPr>
              <a:buFontTx/>
              <a:buChar char="-"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разрешение конфликтов - выявление, идентификация проблемы, поиск и оценка альтернативных способов разрешения конфликта, принятие решения и его реализация; </a:t>
            </a:r>
          </a:p>
          <a:p>
            <a:pPr>
              <a:buFontTx/>
              <a:buChar char="-"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управление поведением партнера – контроль, коррекция, оценка действий партнера;</a:t>
            </a:r>
          </a:p>
          <a:p>
            <a:pPr>
              <a:buFontTx/>
              <a:buChar char="-"/>
            </a:pP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умение с достаточно полнотой и точностью выражать свои мысли в соответствии с задачами и условиями коммуникации; владение монологической и диалогической формами речи в соответствии с грамматическими и синтаксическими нормами родного языка.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ISC 2012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9853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7771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5995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5592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6957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78307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642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Личностные</a:t>
            </a:r>
            <a:r>
              <a:rPr lang="ru-RU" sz="1200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универсальные учебные действия обеспечивают </a:t>
            </a:r>
            <a:r>
              <a:rPr lang="ru-RU" sz="12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ценностно-смысловую ориентацию учащихся </a:t>
            </a:r>
            <a:r>
              <a:rPr lang="ru-RU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(умение соотносить поступки и события с принятыми этическими принципами, знание моральных норм и умение выделить нравственный аспект поведения) и </a:t>
            </a:r>
            <a:r>
              <a:rPr lang="ru-RU" sz="12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ориентацию в социальных ролях и межличностных отношениях</a:t>
            </a:r>
            <a:r>
              <a:rPr lang="ru-RU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Применительно к учебной деятельности следует выделить три вида действий:</a:t>
            </a:r>
          </a:p>
          <a:p>
            <a:endParaRPr lang="ru-RU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личностное, профессиональное, жизненное </a:t>
            </a:r>
            <a:r>
              <a:rPr lang="ru-RU" sz="12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самоопределение</a:t>
            </a:r>
            <a:r>
              <a:rPr lang="ru-RU" sz="1200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>
              <a:buFontTx/>
              <a:buChar char="-"/>
            </a:pPr>
            <a:endParaRPr lang="ru-RU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действие </a:t>
            </a:r>
            <a:r>
              <a:rPr lang="ru-RU" sz="1200" b="1" i="1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смыслообразования</a:t>
            </a:r>
            <a:r>
              <a:rPr lang="ru-RU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т. е. установление учащимися связи между целью учебной деятельности и ее мотивом, другими словами, между результатом учения, и тем, что побуждает деятельность, ради чего она осуществляется. Ученик должен задаваться вопросом о том, «какое значение, смысл имеет для меня учение», и уметь находить ответ на него. </a:t>
            </a:r>
          </a:p>
          <a:p>
            <a:pPr>
              <a:buFontTx/>
              <a:buChar char="-"/>
            </a:pPr>
            <a:endParaRPr lang="ru-RU" sz="12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действие </a:t>
            </a:r>
            <a:r>
              <a:rPr lang="ru-RU" sz="1200" b="1" i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нравственно-этического оценивания </a:t>
            </a:r>
            <a:r>
              <a:rPr lang="ru-RU" sz="12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усваиваемого содержания, исходя из социальных и личностных ценностей, обеспечивающее личностный моральный выбор.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D8302-5FEE-43A8-8B65-E4E891503E7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Why do we use all those principles, why do they work?</a:t>
            </a:r>
          </a:p>
          <a:p>
            <a:endParaRPr lang="en-US" dirty="0"/>
          </a:p>
          <a:p>
            <a:r>
              <a:rPr lang="en-US" dirty="0"/>
              <a:t>Yes, they are advanced technology. If you come today to any of the educators’ conferences you will hear professors, PhDs talking about individualization, modern technology, learning versus teaching, goal setting, being a facilitator in the academic process.</a:t>
            </a:r>
          </a:p>
          <a:p>
            <a:endParaRPr lang="en-US" dirty="0"/>
          </a:p>
          <a:p>
            <a:r>
              <a:rPr lang="en-US" dirty="0"/>
              <a:t>However, those principles come from the Bible. The end is to… “train up a child the way he should go!”</a:t>
            </a:r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Регулятивные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действия обеспечивают организацию учащимся своей учебной деятельности. К ним относятся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целеполагание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как постановка учебной задачи на основе соотнесения того, что уже известно и усвоено учащимся, и того, что еще неизвестно;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планирование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определение последовательности промежуточных целей с учетом конечного результата; составление плана и последовательности действий;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прогнозирование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предвосхищение результата и уровня усвоения, его временных характеристик;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контроль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форме сличения способа действия и его результата с заданным эталоном с целью обнаружения отклонений и отличий от эталона;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коррекция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внесение необходимых дополнений и корректив в план и способ действия в случае расхождения эталона, реального действия и его продукта;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оценка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выделение и осознание учащимся того, что уже усвоено и что еще подлежит усвоению, осознание качества и уровня усвоения. 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волевая </a:t>
            </a:r>
            <a:r>
              <a:rPr lang="ru-RU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саморегуляция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как способность к мобилизации сил и энергии; способность к волевому усилию - к выбору в ситуации мотивационного конфликта и к преодолению препятствий.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29FB1-8E0E-4660-A1F9-5F00F7955C1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 cstate="print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0"/>
            <a:ext cx="10972800" cy="8382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6019800"/>
            <a:ext cx="10972800" cy="6096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152400"/>
            <a:ext cx="27940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52400"/>
            <a:ext cx="8178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176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8000" y="1524000"/>
            <a:ext cx="11176000" cy="40386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5209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9418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5453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3112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2685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424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2196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989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0785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38850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1522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828800" y="476250"/>
            <a:ext cx="9448800" cy="127635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A2E5D-78B1-4502-9DE2-12E63C2A62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496851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89337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4844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 bwMode="gray">
      <p:bgPr>
        <a:blipFill dpi="0" rotWithShape="0">
          <a:blip r:embed="rId2" cstate="print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0"/>
            <a:ext cx="10972800" cy="8382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6019800"/>
            <a:ext cx="10972800" cy="6096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367114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176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8000" y="1524000"/>
            <a:ext cx="11176000" cy="40386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147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524000"/>
            <a:ext cx="5486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86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1512648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89389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86315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833C00B1-CA2C-494A-A566-6790FD0946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78149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xmlns="" id="{E77CA480-4518-4BF0-9AD6-18091AD7F18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38700" y="3941782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2EA166A0-037E-44A3-B0C5-D536749BF6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77400" y="1591729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xmlns="" id="{ABE4363D-0999-4850-AE33-1A1B530A845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6100" y="3955362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xmlns="" id="{45B2035F-43A5-4EFF-BE2E-45917BEDCAF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754800" y="1578149"/>
            <a:ext cx="2437200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056958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F9A6A539-B7C1-455B-A332-7354E9CDB6EE}"/>
              </a:ext>
            </a:extLst>
          </p:cNvPr>
          <p:cNvSpPr/>
          <p:nvPr/>
        </p:nvSpPr>
        <p:spPr>
          <a:xfrm>
            <a:off x="3985404" y="918494"/>
            <a:ext cx="6788988" cy="5021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6B131B09-149B-40B6-9249-44A4B9358F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7795" y="2001328"/>
            <a:ext cx="1631465" cy="285534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FF796B7A-F292-4DAB-8FF1-6D0AF3ECA3B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4489" y="2001328"/>
            <a:ext cx="5007269" cy="285534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712485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93833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84">
            <a:extLst>
              <a:ext uri="{FF2B5EF4-FFF2-40B4-BE49-F238E27FC236}">
                <a16:creationId xmlns:a16="http://schemas.microsoft.com/office/drawing/2014/main" xmlns="" id="{08487DA2-01E2-45CB-A496-FDE46DB83E53}"/>
              </a:ext>
            </a:extLst>
          </p:cNvPr>
          <p:cNvSpPr/>
          <p:nvPr/>
        </p:nvSpPr>
        <p:spPr>
          <a:xfrm>
            <a:off x="3718801" y="5611520"/>
            <a:ext cx="4782651" cy="51739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4" name="Graphic 14">
            <a:extLst>
              <a:ext uri="{FF2B5EF4-FFF2-40B4-BE49-F238E27FC236}">
                <a16:creationId xmlns:a16="http://schemas.microsoft.com/office/drawing/2014/main" xmlns="" id="{148A2B19-58B1-4137-90BB-5AD7AC860EC5}"/>
              </a:ext>
            </a:extLst>
          </p:cNvPr>
          <p:cNvGrpSpPr/>
          <p:nvPr/>
        </p:nvGrpSpPr>
        <p:grpSpPr>
          <a:xfrm>
            <a:off x="3857257" y="2331942"/>
            <a:ext cx="4505740" cy="3543840"/>
            <a:chOff x="2444748" y="555045"/>
            <a:chExt cx="7282048" cy="5727454"/>
          </a:xfrm>
        </p:grpSpPr>
        <p:sp>
          <p:nvSpPr>
            <p:cNvPr id="5" name="Freeform: Shape 86">
              <a:extLst>
                <a:ext uri="{FF2B5EF4-FFF2-40B4-BE49-F238E27FC236}">
                  <a16:creationId xmlns:a16="http://schemas.microsoft.com/office/drawing/2014/main" xmlns="" id="{75629B70-1872-44F2-BC47-5EBB399C8759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87">
              <a:extLst>
                <a:ext uri="{FF2B5EF4-FFF2-40B4-BE49-F238E27FC236}">
                  <a16:creationId xmlns:a16="http://schemas.microsoft.com/office/drawing/2014/main" xmlns="" id="{E80C35BD-869C-4D8D-BFC9-81415EA32E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88">
              <a:extLst>
                <a:ext uri="{FF2B5EF4-FFF2-40B4-BE49-F238E27FC236}">
                  <a16:creationId xmlns:a16="http://schemas.microsoft.com/office/drawing/2014/main" xmlns="" id="{E4B6C454-BD2B-4663-80C9-37CD4D8CFDC1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89">
              <a:extLst>
                <a:ext uri="{FF2B5EF4-FFF2-40B4-BE49-F238E27FC236}">
                  <a16:creationId xmlns:a16="http://schemas.microsoft.com/office/drawing/2014/main" xmlns="" id="{9E78FBBE-66C6-4443-BA72-F0F9CEE364A2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90">
              <a:extLst>
                <a:ext uri="{FF2B5EF4-FFF2-40B4-BE49-F238E27FC236}">
                  <a16:creationId xmlns:a16="http://schemas.microsoft.com/office/drawing/2014/main" xmlns="" id="{9382479E-C9AD-4BFC-AABB-49F38F7B20A1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1">
              <a:extLst>
                <a:ext uri="{FF2B5EF4-FFF2-40B4-BE49-F238E27FC236}">
                  <a16:creationId xmlns:a16="http://schemas.microsoft.com/office/drawing/2014/main" xmlns="" id="{53F4A6CD-385A-42DF-8324-D2288070A3F0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92">
              <a:extLst>
                <a:ext uri="{FF2B5EF4-FFF2-40B4-BE49-F238E27FC236}">
                  <a16:creationId xmlns:a16="http://schemas.microsoft.com/office/drawing/2014/main" xmlns="" id="{FB754D38-7470-45C6-A531-A3034ED9280D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93">
              <a:extLst>
                <a:ext uri="{FF2B5EF4-FFF2-40B4-BE49-F238E27FC236}">
                  <a16:creationId xmlns:a16="http://schemas.microsoft.com/office/drawing/2014/main" xmlns="" id="{04BE8F46-AE5C-4B48-ADE3-05A760EDC2AF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A56ED74C-4AA6-474C-97BF-C5D92C876D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44716" y="2524523"/>
            <a:ext cx="4130822" cy="23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98998FE7-2459-4E48-8AC7-2D7D795151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1554431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32397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xmlns="" id="{0D39BB10-5FB8-4A10-90BB-A072E79796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5841" y="448493"/>
            <a:ext cx="4589410" cy="5961014"/>
          </a:xfrm>
          <a:custGeom>
            <a:avLst/>
            <a:gdLst>
              <a:gd name="connsiteX0" fmla="*/ 2355665 w 4589410"/>
              <a:gd name="connsiteY0" fmla="*/ 5725881 h 5961014"/>
              <a:gd name="connsiteX1" fmla="*/ 3984168 w 4589410"/>
              <a:gd name="connsiteY1" fmla="*/ 5725881 h 5961014"/>
              <a:gd name="connsiteX2" fmla="*/ 3984168 w 4589410"/>
              <a:gd name="connsiteY2" fmla="*/ 5961014 h 5961014"/>
              <a:gd name="connsiteX3" fmla="*/ 2355665 w 4589410"/>
              <a:gd name="connsiteY3" fmla="*/ 5961014 h 5961014"/>
              <a:gd name="connsiteX4" fmla="*/ 605244 w 4589410"/>
              <a:gd name="connsiteY4" fmla="*/ 5190304 h 5961014"/>
              <a:gd name="connsiteX5" fmla="*/ 2233747 w 4589410"/>
              <a:gd name="connsiteY5" fmla="*/ 5190304 h 5961014"/>
              <a:gd name="connsiteX6" fmla="*/ 2233747 w 4589410"/>
              <a:gd name="connsiteY6" fmla="*/ 5756361 h 5961014"/>
              <a:gd name="connsiteX7" fmla="*/ 605244 w 4589410"/>
              <a:gd name="connsiteY7" fmla="*/ 5756361 h 5961014"/>
              <a:gd name="connsiteX8" fmla="*/ 2355665 w 4589410"/>
              <a:gd name="connsiteY8" fmla="*/ 4214945 h 5961014"/>
              <a:gd name="connsiteX9" fmla="*/ 3984168 w 4589410"/>
              <a:gd name="connsiteY9" fmla="*/ 4214945 h 5961014"/>
              <a:gd name="connsiteX10" fmla="*/ 3984168 w 4589410"/>
              <a:gd name="connsiteY10" fmla="*/ 5608316 h 5961014"/>
              <a:gd name="connsiteX11" fmla="*/ 2355665 w 4589410"/>
              <a:gd name="connsiteY11" fmla="*/ 5608316 h 5961014"/>
              <a:gd name="connsiteX12" fmla="*/ 1 w 4589410"/>
              <a:gd name="connsiteY12" fmla="*/ 2233746 h 5961014"/>
              <a:gd name="connsiteX13" fmla="*/ 483327 w 4589410"/>
              <a:gd name="connsiteY13" fmla="*/ 2233746 h 5961014"/>
              <a:gd name="connsiteX14" fmla="*/ 483327 w 4589410"/>
              <a:gd name="connsiteY14" fmla="*/ 5961014 h 5961014"/>
              <a:gd name="connsiteX15" fmla="*/ 1 w 4589410"/>
              <a:gd name="connsiteY15" fmla="*/ 5961014 h 5961014"/>
              <a:gd name="connsiteX16" fmla="*/ 4106084 w 4589410"/>
              <a:gd name="connsiteY16" fmla="*/ 1820090 h 5961014"/>
              <a:gd name="connsiteX17" fmla="*/ 4589410 w 4589410"/>
              <a:gd name="connsiteY17" fmla="*/ 1820090 h 5961014"/>
              <a:gd name="connsiteX18" fmla="*/ 4589410 w 4589410"/>
              <a:gd name="connsiteY18" fmla="*/ 5608315 h 5961014"/>
              <a:gd name="connsiteX19" fmla="*/ 4106084 w 4589410"/>
              <a:gd name="connsiteY19" fmla="*/ 5608315 h 5961014"/>
              <a:gd name="connsiteX20" fmla="*/ 605244 w 4589410"/>
              <a:gd name="connsiteY20" fmla="*/ 1323701 h 5961014"/>
              <a:gd name="connsiteX21" fmla="*/ 2233747 w 4589410"/>
              <a:gd name="connsiteY21" fmla="*/ 1323701 h 5961014"/>
              <a:gd name="connsiteX22" fmla="*/ 2233747 w 4589410"/>
              <a:gd name="connsiteY22" fmla="*/ 5050968 h 5961014"/>
              <a:gd name="connsiteX23" fmla="*/ 605244 w 4589410"/>
              <a:gd name="connsiteY23" fmla="*/ 5050968 h 5961014"/>
              <a:gd name="connsiteX24" fmla="*/ 1 w 4589410"/>
              <a:gd name="connsiteY24" fmla="*/ 1323701 h 5961014"/>
              <a:gd name="connsiteX25" fmla="*/ 483327 w 4589410"/>
              <a:gd name="connsiteY25" fmla="*/ 1323701 h 5961014"/>
              <a:gd name="connsiteX26" fmla="*/ 483327 w 4589410"/>
              <a:gd name="connsiteY26" fmla="*/ 2133597 h 5961014"/>
              <a:gd name="connsiteX27" fmla="*/ 1 w 4589410"/>
              <a:gd name="connsiteY27" fmla="*/ 2133597 h 5961014"/>
              <a:gd name="connsiteX28" fmla="*/ 4106084 w 4589410"/>
              <a:gd name="connsiteY28" fmla="*/ 910045 h 5961014"/>
              <a:gd name="connsiteX29" fmla="*/ 4589410 w 4589410"/>
              <a:gd name="connsiteY29" fmla="*/ 910045 h 5961014"/>
              <a:gd name="connsiteX30" fmla="*/ 4589410 w 4589410"/>
              <a:gd name="connsiteY30" fmla="*/ 1719942 h 5961014"/>
              <a:gd name="connsiteX31" fmla="*/ 4106084 w 4589410"/>
              <a:gd name="connsiteY31" fmla="*/ 1719942 h 5961014"/>
              <a:gd name="connsiteX32" fmla="*/ 2355665 w 4589410"/>
              <a:gd name="connsiteY32" fmla="*/ 370113 h 5961014"/>
              <a:gd name="connsiteX33" fmla="*/ 3984168 w 4589410"/>
              <a:gd name="connsiteY33" fmla="*/ 370113 h 5961014"/>
              <a:gd name="connsiteX34" fmla="*/ 3984168 w 4589410"/>
              <a:gd name="connsiteY34" fmla="*/ 4097380 h 5961014"/>
              <a:gd name="connsiteX35" fmla="*/ 2355665 w 4589410"/>
              <a:gd name="connsiteY35" fmla="*/ 4097380 h 5961014"/>
              <a:gd name="connsiteX36" fmla="*/ 0 w 4589410"/>
              <a:gd name="connsiteY36" fmla="*/ 370113 h 5961014"/>
              <a:gd name="connsiteX37" fmla="*/ 1084218 w 4589410"/>
              <a:gd name="connsiteY37" fmla="*/ 370113 h 5961014"/>
              <a:gd name="connsiteX38" fmla="*/ 1084218 w 4589410"/>
              <a:gd name="connsiteY38" fmla="*/ 1184364 h 5961014"/>
              <a:gd name="connsiteX39" fmla="*/ 0 w 4589410"/>
              <a:gd name="connsiteY39" fmla="*/ 1184364 h 5961014"/>
              <a:gd name="connsiteX40" fmla="*/ 4106084 w 4589410"/>
              <a:gd name="connsiteY40" fmla="*/ 0 h 5961014"/>
              <a:gd name="connsiteX41" fmla="*/ 4589410 w 4589410"/>
              <a:gd name="connsiteY41" fmla="*/ 0 h 5961014"/>
              <a:gd name="connsiteX42" fmla="*/ 4589410 w 4589410"/>
              <a:gd name="connsiteY42" fmla="*/ 809897 h 5961014"/>
              <a:gd name="connsiteX43" fmla="*/ 4106084 w 4589410"/>
              <a:gd name="connsiteY43" fmla="*/ 809897 h 5961014"/>
              <a:gd name="connsiteX44" fmla="*/ 1206136 w 4589410"/>
              <a:gd name="connsiteY44" fmla="*/ 0 h 5961014"/>
              <a:gd name="connsiteX45" fmla="*/ 2233747 w 4589410"/>
              <a:gd name="connsiteY45" fmla="*/ 0 h 5961014"/>
              <a:gd name="connsiteX46" fmla="*/ 2233747 w 4589410"/>
              <a:gd name="connsiteY46" fmla="*/ 1184364 h 5961014"/>
              <a:gd name="connsiteX47" fmla="*/ 1206136 w 4589410"/>
              <a:gd name="connsiteY47" fmla="*/ 1184364 h 596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589410" h="5961014">
                <a:moveTo>
                  <a:pt x="2355665" y="5725881"/>
                </a:moveTo>
                <a:lnTo>
                  <a:pt x="3984168" y="5725881"/>
                </a:lnTo>
                <a:lnTo>
                  <a:pt x="3984168" y="5961014"/>
                </a:lnTo>
                <a:lnTo>
                  <a:pt x="2355665" y="5961014"/>
                </a:lnTo>
                <a:close/>
                <a:moveTo>
                  <a:pt x="605244" y="5190304"/>
                </a:moveTo>
                <a:lnTo>
                  <a:pt x="2233747" y="5190304"/>
                </a:lnTo>
                <a:lnTo>
                  <a:pt x="2233747" y="5756361"/>
                </a:lnTo>
                <a:lnTo>
                  <a:pt x="605244" y="5756361"/>
                </a:lnTo>
                <a:close/>
                <a:moveTo>
                  <a:pt x="2355665" y="4214945"/>
                </a:moveTo>
                <a:lnTo>
                  <a:pt x="3984168" y="4214945"/>
                </a:lnTo>
                <a:lnTo>
                  <a:pt x="3984168" y="5608316"/>
                </a:lnTo>
                <a:lnTo>
                  <a:pt x="2355665" y="5608316"/>
                </a:lnTo>
                <a:close/>
                <a:moveTo>
                  <a:pt x="1" y="2233746"/>
                </a:moveTo>
                <a:lnTo>
                  <a:pt x="483327" y="2233746"/>
                </a:lnTo>
                <a:lnTo>
                  <a:pt x="483327" y="5961014"/>
                </a:lnTo>
                <a:lnTo>
                  <a:pt x="1" y="5961014"/>
                </a:lnTo>
                <a:close/>
                <a:moveTo>
                  <a:pt x="4106084" y="1820090"/>
                </a:moveTo>
                <a:lnTo>
                  <a:pt x="4589410" y="1820090"/>
                </a:lnTo>
                <a:lnTo>
                  <a:pt x="4589410" y="5608315"/>
                </a:lnTo>
                <a:lnTo>
                  <a:pt x="4106084" y="5608315"/>
                </a:lnTo>
                <a:close/>
                <a:moveTo>
                  <a:pt x="605244" y="1323701"/>
                </a:moveTo>
                <a:lnTo>
                  <a:pt x="2233747" y="1323701"/>
                </a:lnTo>
                <a:lnTo>
                  <a:pt x="2233747" y="5050968"/>
                </a:lnTo>
                <a:lnTo>
                  <a:pt x="605244" y="5050968"/>
                </a:lnTo>
                <a:close/>
                <a:moveTo>
                  <a:pt x="1" y="1323701"/>
                </a:moveTo>
                <a:lnTo>
                  <a:pt x="483327" y="1323701"/>
                </a:lnTo>
                <a:lnTo>
                  <a:pt x="483327" y="2133597"/>
                </a:lnTo>
                <a:lnTo>
                  <a:pt x="1" y="2133597"/>
                </a:lnTo>
                <a:close/>
                <a:moveTo>
                  <a:pt x="4106084" y="910045"/>
                </a:moveTo>
                <a:lnTo>
                  <a:pt x="4589410" y="910045"/>
                </a:lnTo>
                <a:lnTo>
                  <a:pt x="4589410" y="1719942"/>
                </a:lnTo>
                <a:lnTo>
                  <a:pt x="4106084" y="1719942"/>
                </a:lnTo>
                <a:close/>
                <a:moveTo>
                  <a:pt x="2355665" y="370113"/>
                </a:moveTo>
                <a:lnTo>
                  <a:pt x="3984168" y="370113"/>
                </a:lnTo>
                <a:lnTo>
                  <a:pt x="3984168" y="4097380"/>
                </a:lnTo>
                <a:lnTo>
                  <a:pt x="2355665" y="4097380"/>
                </a:lnTo>
                <a:close/>
                <a:moveTo>
                  <a:pt x="0" y="370113"/>
                </a:moveTo>
                <a:lnTo>
                  <a:pt x="1084218" y="370113"/>
                </a:lnTo>
                <a:lnTo>
                  <a:pt x="1084218" y="1184364"/>
                </a:lnTo>
                <a:lnTo>
                  <a:pt x="0" y="1184364"/>
                </a:lnTo>
                <a:close/>
                <a:moveTo>
                  <a:pt x="4106084" y="0"/>
                </a:moveTo>
                <a:lnTo>
                  <a:pt x="4589410" y="0"/>
                </a:lnTo>
                <a:lnTo>
                  <a:pt x="4589410" y="809897"/>
                </a:lnTo>
                <a:lnTo>
                  <a:pt x="4106084" y="809897"/>
                </a:lnTo>
                <a:close/>
                <a:moveTo>
                  <a:pt x="1206136" y="0"/>
                </a:moveTo>
                <a:lnTo>
                  <a:pt x="2233747" y="0"/>
                </a:lnTo>
                <a:lnTo>
                  <a:pt x="2233747" y="1184364"/>
                </a:lnTo>
                <a:lnTo>
                  <a:pt x="1206136" y="1184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64812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6119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732A5D0C-08AD-4E3C-8516-D114A0699B3D}"/>
              </a:ext>
            </a:extLst>
          </p:cNvPr>
          <p:cNvSpPr/>
          <p:nvPr/>
        </p:nvSpPr>
        <p:spPr>
          <a:xfrm>
            <a:off x="715992" y="603849"/>
            <a:ext cx="7686136" cy="3071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xmlns="" id="{1D62A92E-367B-4AED-9BF2-67B2F827F9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4919" y="603849"/>
            <a:ext cx="3658673" cy="377837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1312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80343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37907DAC-BE9B-4895-8186-9FC52DC944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78699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80C332E3-A652-4A98-8710-933ED8F95A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930133" y="1953571"/>
            <a:ext cx="4095290" cy="3002616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9551197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459495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A2CAE86F-1D9F-4FF8-9467-90082F013C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30251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28270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839708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NG sets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3291915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xmlns="" val="32035984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1760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08000" y="1524000"/>
            <a:ext cx="11176000" cy="40386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064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00954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4" cstate="print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52400"/>
            <a:ext cx="1117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524000"/>
            <a:ext cx="11176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		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pPr algn="r" eaLnBrk="1" latinLnBrk="0" hangingPunct="1"/>
              <a:t>8/11/2024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pPr algn="ctr" eaLnBrk="1" latinLnBrk="0" hangingPunct="1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45851-0020-4FA9-89D9-8DC9657DCADB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7EB89-9E95-425C-9CD7-825A081A13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904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7483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513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0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1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12.xml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3.jpe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notesSlide" Target="../notesSlides/notesSlide13.xml"/><Relationship Id="rId7" Type="http://schemas.openxmlformats.org/officeDocument/2006/relationships/diagramQuickStyle" Target="../diagrams/quickStyle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3.jpeg"/><Relationship Id="rId9" Type="http://schemas.microsoft.com/office/2007/relationships/diagramDrawing" Target="../diagrams/drawin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38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39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50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22.png"/><Relationship Id="rId5" Type="http://schemas.openxmlformats.org/officeDocument/2006/relationships/image" Target="../media/image51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6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3.jpe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in a school uniform&#10;&#10;Description automatically generated">
            <a:extLst>
              <a:ext uri="{FF2B5EF4-FFF2-40B4-BE49-F238E27FC236}">
                <a16:creationId xmlns:a16="http://schemas.microsoft.com/office/drawing/2014/main" xmlns="" id="{62150866-2150-E138-DA6F-BD52A9C8DE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58" r="7639" b="5"/>
          <a:stretch/>
        </p:blipFill>
        <p:spPr>
          <a:xfrm>
            <a:off x="27" y="13"/>
            <a:ext cx="2970439" cy="3383267"/>
          </a:xfrm>
          <a:prstGeom prst="rect">
            <a:avLst/>
          </a:prstGeom>
        </p:spPr>
      </p:pic>
      <p:pic>
        <p:nvPicPr>
          <p:cNvPr id="11" name="Picture 10" descr="A person and a child in a classroom&#10;&#10;Description automatically generated">
            <a:extLst>
              <a:ext uri="{FF2B5EF4-FFF2-40B4-BE49-F238E27FC236}">
                <a16:creationId xmlns:a16="http://schemas.microsoft.com/office/drawing/2014/main" xmlns="" id="{62F1D932-86AC-D006-4F64-7BDA01F370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45" r="6952" b="5"/>
          <a:stretch/>
        </p:blipFill>
        <p:spPr>
          <a:xfrm>
            <a:off x="3072956" y="13"/>
            <a:ext cx="2970464" cy="3383264"/>
          </a:xfrm>
          <a:prstGeom prst="rect">
            <a:avLst/>
          </a:prstGeom>
        </p:spPr>
      </p:pic>
      <p:pic>
        <p:nvPicPr>
          <p:cNvPr id="17" name="Picture 16" descr="A person sitting at a desk&#10;&#10;Description automatically generated">
            <a:extLst>
              <a:ext uri="{FF2B5EF4-FFF2-40B4-BE49-F238E27FC236}">
                <a16:creationId xmlns:a16="http://schemas.microsoft.com/office/drawing/2014/main" xmlns="" id="{C369A72B-87BD-91E5-3AE6-6121F5D553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69" r="8501" b="5"/>
          <a:stretch/>
        </p:blipFill>
        <p:spPr>
          <a:xfrm>
            <a:off x="6145908" y="13"/>
            <a:ext cx="2971800" cy="3383264"/>
          </a:xfrm>
          <a:prstGeom prst="rect">
            <a:avLst/>
          </a:prstGeom>
        </p:spPr>
      </p:pic>
      <p:pic>
        <p:nvPicPr>
          <p:cNvPr id="15" name="Picture 14" descr="A person and a child in a classroom&#10;&#10;Description automatically generated">
            <a:extLst>
              <a:ext uri="{FF2B5EF4-FFF2-40B4-BE49-F238E27FC236}">
                <a16:creationId xmlns:a16="http://schemas.microsoft.com/office/drawing/2014/main" xmlns="" id="{7B4B342A-BEE3-6779-AB4A-1A5CB1A7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38" r="17432" b="5"/>
          <a:stretch/>
        </p:blipFill>
        <p:spPr>
          <a:xfrm>
            <a:off x="9220200" y="13"/>
            <a:ext cx="2971800" cy="3383264"/>
          </a:xfrm>
          <a:prstGeom prst="rect">
            <a:avLst/>
          </a:prstGeom>
        </p:spPr>
      </p:pic>
      <p:pic>
        <p:nvPicPr>
          <p:cNvPr id="13" name="Picture 12" descr="A person and a child standing in a classroom&#10;&#10;Description automatically generated">
            <a:extLst>
              <a:ext uri="{FF2B5EF4-FFF2-40B4-BE49-F238E27FC236}">
                <a16:creationId xmlns:a16="http://schemas.microsoft.com/office/drawing/2014/main" xmlns="" id="{5A8AA523-AEAF-AFD7-9F91-D61E0FBDBE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84" r="23113" b="4"/>
          <a:stretch/>
        </p:blipFill>
        <p:spPr>
          <a:xfrm>
            <a:off x="-1016" y="3474720"/>
            <a:ext cx="2970464" cy="3383280"/>
          </a:xfrm>
          <a:prstGeom prst="rect">
            <a:avLst/>
          </a:prstGeom>
        </p:spPr>
      </p:pic>
      <p:pic>
        <p:nvPicPr>
          <p:cNvPr id="1026" name="Picture 2" descr="A cartoon of a person in a cart pulling a donkey&#10;&#10;Description automatically generated">
            <a:extLst>
              <a:ext uri="{FF2B5EF4-FFF2-40B4-BE49-F238E27FC236}">
                <a16:creationId xmlns:a16="http://schemas.microsoft.com/office/drawing/2014/main" xmlns="" id="{39400A6D-D964-F09A-3A7B-9ABBFA58E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" r="6" b="6"/>
          <a:stretch/>
        </p:blipFill>
        <p:spPr bwMode="auto">
          <a:xfrm>
            <a:off x="3059901" y="3474719"/>
            <a:ext cx="2970467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33FF60B-D10A-4DC7-6BCB-4806BCD31076}"/>
              </a:ext>
            </a:extLst>
          </p:cNvPr>
          <p:cNvSpPr/>
          <p:nvPr/>
        </p:nvSpPr>
        <p:spPr>
          <a:xfrm>
            <a:off x="6337940" y="4191000"/>
            <a:ext cx="5559535" cy="24416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Welcome 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the School of Tomorrow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Educators’ Training!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 4</a:t>
            </a:r>
            <a:endParaRPr lang="x-none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3661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Grp="1" noChangeAspect="1"/>
          </p:cNvPicPr>
          <p:nvPr isPhoto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524000" y="375615"/>
            <a:ext cx="9143999" cy="610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1215967" y="5305962"/>
            <a:ext cx="9603912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Independent studying / </a:t>
            </a:r>
            <a:r>
              <a:rPr lang="ru-RU" sz="3600" dirty="0">
                <a:ln/>
                <a:solidFill>
                  <a:srgbClr val="226822"/>
                </a:solidFill>
                <a:latin typeface="Arial Black" pitchFamily="34" charset="0"/>
              </a:rPr>
              <a:t>Самостоятельная</a:t>
            </a:r>
          </a:p>
          <a:p>
            <a:pPr algn="ctr">
              <a:defRPr/>
            </a:pPr>
            <a:r>
              <a:rPr lang="ru-RU" sz="3600" dirty="0">
                <a:ln/>
                <a:solidFill>
                  <a:srgbClr val="226822"/>
                </a:solidFill>
                <a:latin typeface="Arial Black" pitchFamily="34" charset="0"/>
              </a:rPr>
              <a:t>работа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10820400" y="6400800"/>
            <a:ext cx="1371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07CF8F9-8132-4A9E-8D30-858EA65D77D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77828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38931" y="-533400"/>
            <a:ext cx="11695057" cy="781047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1"/>
            <a:ext cx="8382000" cy="561975"/>
          </a:xfrm>
        </p:spPr>
        <p:txBody>
          <a:bodyPr/>
          <a:lstStyle/>
          <a:p>
            <a:r>
              <a:rPr lang="en-US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General cognitive </a:t>
            </a:r>
            <a:r>
              <a:rPr lang="en-US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USC</a:t>
            </a:r>
            <a:r>
              <a:rPr lang="en-US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kumimoji="0" lang="ru-RU" sz="3600" kern="1200" dirty="0" err="1">
                <a:ln/>
                <a:solidFill>
                  <a:srgbClr val="226822"/>
                </a:solidFill>
                <a:effectLst/>
                <a:latin typeface="Arial Black" pitchFamily="34" charset="0"/>
                <a:ea typeface="+mn-ea"/>
                <a:cs typeface="+mn-cs"/>
              </a:rPr>
              <a:t>Общепознавательные</a:t>
            </a:r>
            <a:r>
              <a:rPr kumimoji="0" lang="ru-RU" sz="3600" kern="1200" dirty="0">
                <a:ln/>
                <a:solidFill>
                  <a:srgbClr val="226822"/>
                </a:solidFill>
                <a:effectLst/>
                <a:latin typeface="Arial Black" pitchFamily="34" charset="0"/>
                <a:ea typeface="+mn-ea"/>
                <a:cs typeface="+mn-cs"/>
              </a:rPr>
              <a:t> УУД</a:t>
            </a:r>
            <a:endParaRPr kumimoji="0" lang="ru-RU" sz="2200" kern="1200" dirty="0">
              <a:ln/>
              <a:solidFill>
                <a:srgbClr val="226822"/>
              </a:solidFill>
              <a:effectLst/>
              <a:latin typeface="Arial Black" pitchFamily="34" charset="0"/>
              <a:ea typeface="+mn-ea"/>
              <a:cs typeface="+mn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413831552"/>
              </p:ext>
            </p:extLst>
          </p:nvPr>
        </p:nvGraphicFramePr>
        <p:xfrm>
          <a:off x="457200" y="2209800"/>
          <a:ext cx="11277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5262E5-40B1-4010-8275-C9A05F9F5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1C5262E5-40B1-4010-8275-C9A05F9F5E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BB0FD2-9625-41F5-AD99-5AE6DD05CF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DFBB0FD2-9625-41F5-AD99-5AE6DD05CF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3ADD4A-976F-4714-929B-1E6A593D8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4A3ADD4A-976F-4714-929B-1E6A593D8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AD0719-1B1D-402D-B757-DB6FC38351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9EAD0719-1B1D-402D-B757-DB6FC38351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E4AAD0-5C9A-4234-8BD0-41AB76BCD5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71E4AAD0-5C9A-4234-8BD0-41AB76BCD5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B8EDC3-33B4-4A28-AD38-DD2369F56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FFB8EDC3-33B4-4A28-AD38-DD2369F56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849290-F99E-416B-8518-EE7CF8BFE3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86849290-F99E-416B-8518-EE7CF8BFE3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382000" cy="914400"/>
          </a:xfrm>
        </p:spPr>
        <p:txBody>
          <a:bodyPr/>
          <a:lstStyle/>
          <a:p>
            <a:r>
              <a:rPr lang="en-US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Communicative USC </a:t>
            </a:r>
            <a:r>
              <a:rPr kumimoji="0" lang="ru-RU" sz="3600" kern="1200" dirty="0">
                <a:ln/>
                <a:solidFill>
                  <a:srgbClr val="226822"/>
                </a:solidFill>
                <a:effectLst/>
                <a:latin typeface="Arial Black" pitchFamily="34" charset="0"/>
                <a:ea typeface="+mn-ea"/>
                <a:cs typeface="+mn-cs"/>
              </a:rPr>
              <a:t>Коммуникативные УУД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162779411"/>
              </p:ext>
            </p:extLst>
          </p:nvPr>
        </p:nvGraphicFramePr>
        <p:xfrm>
          <a:off x="228600" y="1524000"/>
          <a:ext cx="11734800" cy="485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78A585-1797-4CE5-9164-80C2A215AA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978A585-1797-4CE5-9164-80C2A215AA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0B3004-B6E9-45BE-B2E3-9493BBC0D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D20B3004-B6E9-45BE-B2E3-9493BBC0D4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E8BB49-50D6-4ACC-894D-2F2E46B86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10E8BB49-50D6-4ACC-894D-2F2E46B86C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87CBB8-51B5-442D-AAEE-9DEC48AD67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6C87CBB8-51B5-442D-AAEE-9DEC48AD67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F48545-C799-4C9F-9F60-A06067A13B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C7F48545-C799-4C9F-9F60-A06067A13B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46EA88-4519-476F-8382-2C2D7982B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8A46EA88-4519-476F-8382-2C2D7982B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37480E-D463-4C1C-BE3D-8E3A7636E8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CC37480E-D463-4C1C-BE3D-8E3A7636E8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5FB193-8164-4934-8B73-239EDE49E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635FB193-8164-4934-8B73-239EDE49EA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4103A4-D334-49E8-9EC6-CE5DD3D195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904103A4-D334-49E8-9EC6-CE5DD3D195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8558" y="0"/>
            <a:ext cx="53694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1095451">
            <a:off x="-63126" y="1860137"/>
            <a:ext cx="6217045" cy="4144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448226"/>
          </a:effec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-406400"/>
            <a:ext cx="11506200" cy="767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549676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443296" y="116632"/>
            <a:ext cx="1433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ISC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7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85554">
            <a:off x="8040216" y="476672"/>
            <a:ext cx="2213484" cy="1475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39770">
            <a:off x="1703512" y="404664"/>
            <a:ext cx="2672916" cy="1781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0287000" y="6308725"/>
            <a:ext cx="1905000" cy="349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3DAFBD-6492-42F9-A291-F31EF6407007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214018" name="Picture 2" descr="https://scontent.xx.fbcdn.net/hphotos-xap1/t31.0-8/11096430_10152629768035736_8348243880586577375_o.jpg"/>
          <p:cNvPicPr>
            <a:picLocks noChangeAspect="1" noChangeArrowheads="1"/>
          </p:cNvPicPr>
          <p:nvPr/>
        </p:nvPicPr>
        <p:blipFill>
          <a:blip r:embed="rId5" cstate="print"/>
          <a:srcRect t="20973"/>
          <a:stretch>
            <a:fillRect/>
          </a:stretch>
        </p:blipFill>
        <p:spPr bwMode="auto">
          <a:xfrm>
            <a:off x="-102694" y="609599"/>
            <a:ext cx="12066094" cy="6355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504001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24032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European Student</a:t>
            </a:r>
          </a:p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Convention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lumMod val="7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58201" y="5181600"/>
            <a:ext cx="1614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500+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02870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D090889-E047-486C-9ED9-7B99CC340D4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217090" name="Picture 2" descr="https://scontent-ams3-1.xx.fbcdn.net/hphotos-xpf1/t31.0-8/10985478_10152616684990736_4146614833455946651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52400"/>
            <a:ext cx="10591800" cy="7059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65146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95600" y="134540"/>
            <a:ext cx="66223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RSC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CIS &amp;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Baltics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77201" y="4876800"/>
            <a:ext cx="1614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270+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49X2727.JPG"/>
          <p:cNvPicPr>
            <a:picLocks noChangeAspect="1"/>
          </p:cNvPicPr>
          <p:nvPr/>
        </p:nvPicPr>
        <p:blipFill rotWithShape="1">
          <a:blip r:embed="rId5" cstate="print"/>
          <a:srcRect t="15556" r="3166"/>
          <a:stretch/>
        </p:blipFill>
        <p:spPr>
          <a:xfrm>
            <a:off x="1489918" y="-271041"/>
            <a:ext cx="9235440" cy="5790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B49X2054.JPG"/>
          <p:cNvPicPr>
            <a:picLocks noChangeAspect="1"/>
          </p:cNvPicPr>
          <p:nvPr/>
        </p:nvPicPr>
        <p:blipFill rotWithShape="1">
          <a:blip r:embed="rId6" cstate="print"/>
          <a:srcRect t="14792"/>
          <a:stretch/>
        </p:blipFill>
        <p:spPr>
          <a:xfrm>
            <a:off x="2590800" y="1447432"/>
            <a:ext cx="7199376" cy="4041830"/>
          </a:xfrm>
          <a:prstGeom prst="rect">
            <a:avLst/>
          </a:prstGeom>
          <a:ln>
            <a:noFill/>
          </a:ln>
          <a:effectLst>
            <a:softEdge rad="452394"/>
          </a:effectLst>
        </p:spPr>
      </p:pic>
      <p:pic>
        <p:nvPicPr>
          <p:cNvPr id="2" name="Рисунок 1" descr="B49X2705.JPG"/>
          <p:cNvPicPr>
            <a:picLocks noChangeAspect="1"/>
          </p:cNvPicPr>
          <p:nvPr/>
        </p:nvPicPr>
        <p:blipFill rotWithShape="1">
          <a:blip r:embed="rId7" cstate="print"/>
          <a:srcRect t="45534" r="5434"/>
          <a:stretch/>
        </p:blipFill>
        <p:spPr>
          <a:xfrm>
            <a:off x="1508760" y="4412724"/>
            <a:ext cx="9235440" cy="3588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276601" y="3239870"/>
            <a:ext cx="5866093" cy="64633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Festival of Gifts, Ukraine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may contain: cloud, sky, tree, mountain, outdoor and n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191000"/>
            <a:ext cx="12376031" cy="109979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467490" y="18633"/>
            <a:ext cx="3757759" cy="212365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Student </a:t>
            </a:r>
          </a:p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Convention</a:t>
            </a:r>
          </a:p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Mexico 2017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4" descr="Image may contain: one or more people, hat, camera and outdo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1" y="-152400"/>
            <a:ext cx="4423323" cy="32385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2" descr="Image may contain: 12 people, people smiling, text"/>
          <p:cNvPicPr>
            <a:picLocks noChangeAspect="1" noChangeArrowheads="1"/>
          </p:cNvPicPr>
          <p:nvPr/>
        </p:nvPicPr>
        <p:blipFill rotWithShape="1">
          <a:blip r:embed="rId5" cstate="print"/>
          <a:srcRect t="27778"/>
          <a:stretch/>
        </p:blipFill>
        <p:spPr bwMode="auto">
          <a:xfrm>
            <a:off x="675324" y="2819400"/>
            <a:ext cx="10631531" cy="49530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11658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>
                <a:latin typeface="Verdana" pitchFamily="34" charset="0"/>
              </a:rPr>
              <a:t>I’M IN RIGHT, OUT RIGHT, UP RIGHT, DOWN RIGHT!</a:t>
            </a:r>
            <a:endParaRPr lang="ru-RU" b="1" dirty="0">
              <a:latin typeface="Verdana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828800"/>
            <a:ext cx="10058400" cy="480060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I’m in right, out right, up right, downright happy all the time (2),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36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Since Jesus Christ came in and cleansed my heart from sin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36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 am in right, out right, up right, down right happy all the time!</a:t>
            </a:r>
            <a:endParaRPr lang="ru-RU" sz="36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590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may contain: 33 people, crowd and outdo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35" y="-634164"/>
            <a:ext cx="12160265" cy="749216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14801" y="152400"/>
            <a:ext cx="4495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RSC, Mexico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8110536" y="612648"/>
            <a:ext cx="957264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04.03.2014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6781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698736" y="2272"/>
            <a:ext cx="76200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8D2A50-D5AD-4F85-AA1A-44E8EB193E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Рисунок 4" descr="B49X00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344400" cy="8127140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xmlns="" id="{28665ACF-ADBB-0BA5-1435-3ED9B48AC0B0}"/>
              </a:ext>
            </a:extLst>
          </p:cNvPr>
          <p:cNvSpPr/>
          <p:nvPr/>
        </p:nvSpPr>
        <p:spPr>
          <a:xfrm>
            <a:off x="6477000" y="368032"/>
            <a:ext cx="4495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RSC, Mexico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8110536" y="612648"/>
            <a:ext cx="957264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04.03.2014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6781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698736" y="2272"/>
            <a:ext cx="76200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8D2A50-D5AD-4F85-AA1A-44E8EB193E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098" name="Picture 2" descr="Image may contain: 6 peo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33400"/>
            <a:ext cx="12192000" cy="812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8110536" y="612648"/>
            <a:ext cx="957264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04.03.2014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6781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698736" y="2272"/>
            <a:ext cx="762000" cy="3657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8D2A50-D5AD-4F85-AA1A-44E8EB193E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Рисунок 4" descr="B49X79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457200"/>
            <a:ext cx="12192000" cy="81271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2201873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Academic / </a:t>
            </a:r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академическая, </a:t>
            </a:r>
          </a:p>
          <a:p>
            <a:pPr fontAlgn="t"/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Sports / </a:t>
            </a:r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спортивная, </a:t>
            </a:r>
          </a:p>
          <a:p>
            <a:pPr fontAlgn="t"/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 &amp; craft / </a:t>
            </a:r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изобразительное искусство и декоративное творчество, </a:t>
            </a:r>
          </a:p>
          <a:p>
            <a:pPr fontAlgn="t"/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Drama / </a:t>
            </a:r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сценическое искусство, </a:t>
            </a:r>
          </a:p>
          <a:p>
            <a:pPr fontAlgn="t"/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Photography /</a:t>
            </a:r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фотография, </a:t>
            </a:r>
          </a:p>
          <a:p>
            <a:pPr fontAlgn="t"/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Music /</a:t>
            </a:r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музыка, </a:t>
            </a:r>
          </a:p>
          <a:p>
            <a:pPr fontAlgn="t"/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Choreography / </a:t>
            </a:r>
            <a:r>
              <a:rPr lang="ru-RU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хореография.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81200" y="228601"/>
            <a:ext cx="8229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RSC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nominations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https://scontent-fra3-1.xx.fbcdn.net/t31.0-8/13112796_10153412102675736_5502618595926072893_o.jpg"/>
          <p:cNvPicPr>
            <a:picLocks noChangeAspect="1" noChangeArrowheads="1"/>
          </p:cNvPicPr>
          <p:nvPr/>
        </p:nvPicPr>
        <p:blipFill>
          <a:blip r:embed="rId5" cstate="print"/>
          <a:srcRect r="12201"/>
          <a:stretch>
            <a:fillRect/>
          </a:stretch>
        </p:blipFill>
        <p:spPr bwMode="auto">
          <a:xfrm>
            <a:off x="6248400" y="1828800"/>
            <a:ext cx="5483225" cy="416246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" r="31"/>
          <a:stretch/>
        </p:blipFill>
        <p:spPr>
          <a:xfrm>
            <a:off x="1524000" y="0"/>
            <a:ext cx="9144000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456518"/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828800" y="4724400"/>
            <a:ext cx="8534400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Building universal action based</a:t>
            </a:r>
          </a:p>
          <a:p>
            <a:pPr algn="ctr">
              <a:lnSpc>
                <a:spcPct val="75000"/>
              </a:lnSpc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skills and general educational competencies</a:t>
            </a:r>
          </a:p>
          <a:p>
            <a:pPr algn="ctr">
              <a:lnSpc>
                <a:spcPct val="75000"/>
              </a:lnSpc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using extra-curricular education</a:t>
            </a:r>
          </a:p>
        </p:txBody>
      </p:sp>
      <p:pic>
        <p:nvPicPr>
          <p:cNvPr id="2053" name="Picture 5" descr="Эмблема университета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0"/>
            <a:ext cx="1584325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14731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" r="31"/>
          <a:stretch/>
        </p:blipFill>
        <p:spPr>
          <a:xfrm>
            <a:off x="1524000" y="0"/>
            <a:ext cx="9144000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456518"/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828800" y="4724400"/>
            <a:ext cx="8534400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Building universal action based</a:t>
            </a:r>
          </a:p>
          <a:p>
            <a:pPr algn="ctr">
              <a:lnSpc>
                <a:spcPct val="75000"/>
              </a:lnSpc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skills and general educational competencies</a:t>
            </a:r>
          </a:p>
          <a:p>
            <a:pPr algn="ctr">
              <a:lnSpc>
                <a:spcPct val="75000"/>
              </a:lnSpc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using extra-curricular education</a:t>
            </a:r>
          </a:p>
        </p:txBody>
      </p:sp>
      <p:pic>
        <p:nvPicPr>
          <p:cNvPr id="2053" name="Picture 5" descr="Эмблема университета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0"/>
            <a:ext cx="1584325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вопроса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67000" y="1524000"/>
            <a:ext cx="7848600" cy="4953000"/>
          </a:xfrm>
        </p:spPr>
        <p:txBody>
          <a:bodyPr/>
          <a:lstStyle/>
          <a:p>
            <a:pPr marL="0" indent="34290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800" dirty="0"/>
              <a:t>Инновации в системе начального и общего среднего образования основываются на достижениях </a:t>
            </a:r>
            <a:r>
              <a:rPr lang="ru-RU" sz="2800" b="1" dirty="0" err="1"/>
              <a:t>ЗУНовского</a:t>
            </a:r>
            <a:r>
              <a:rPr lang="ru-RU" sz="2800" b="1" dirty="0"/>
              <a:t>, </a:t>
            </a:r>
            <a:r>
              <a:rPr lang="ru-RU" sz="2800" b="1" dirty="0" err="1"/>
              <a:t>компетентностного</a:t>
            </a:r>
            <a:r>
              <a:rPr lang="ru-RU" sz="2800" b="1" dirty="0"/>
              <a:t>, личностно-ориентированного и проблемно-ориентированного развивающего образования, смысловой педагогики вариативного развивающего образования, контекстного и </a:t>
            </a:r>
            <a:r>
              <a:rPr lang="ru-RU" sz="2800" b="1" dirty="0" err="1"/>
              <a:t>системно-деятельностного</a:t>
            </a:r>
            <a:r>
              <a:rPr lang="ru-RU" sz="2800" b="1" dirty="0"/>
              <a:t> подходов.</a:t>
            </a:r>
            <a:endParaRPr lang="ru-RU" sz="28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8382000" cy="914400"/>
          </a:xfrm>
        </p:spPr>
        <p:txBody>
          <a:bodyPr/>
          <a:lstStyle/>
          <a:p>
            <a:r>
              <a:rPr lang="en-US" sz="36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Types of universal skills &amp; competencies</a:t>
            </a:r>
            <a:endParaRPr lang="ru-RU" sz="36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4724400" y="1905000"/>
            <a:ext cx="7162800" cy="3429000"/>
          </a:xfrm>
        </p:spPr>
        <p:txBody>
          <a:bodyPr/>
          <a:lstStyle/>
          <a:p>
            <a:pPr marL="360000" indent="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Personal/</a:t>
            </a:r>
            <a:r>
              <a:rPr lang="ru-RU" sz="3600" dirty="0">
                <a:ln/>
                <a:solidFill>
                  <a:srgbClr val="FFC000"/>
                </a:solidFill>
                <a:latin typeface="Arial Black" pitchFamily="34" charset="0"/>
              </a:rPr>
              <a:t>Личностные</a:t>
            </a:r>
          </a:p>
          <a:p>
            <a:pPr marL="360000" indent="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Regulatory/</a:t>
            </a:r>
            <a:r>
              <a:rPr lang="ru-RU" sz="3600" dirty="0">
                <a:ln/>
                <a:solidFill>
                  <a:srgbClr val="FFC000"/>
                </a:solidFill>
                <a:latin typeface="Arial Black" pitchFamily="34" charset="0"/>
              </a:rPr>
              <a:t>Регулятивные</a:t>
            </a:r>
          </a:p>
          <a:p>
            <a:pPr marL="360000" indent="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General </a:t>
            </a: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congnitive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/</a:t>
            </a:r>
            <a:r>
              <a:rPr lang="ru-RU" sz="3600" dirty="0" err="1">
                <a:ln/>
                <a:solidFill>
                  <a:srgbClr val="FFC000"/>
                </a:solidFill>
                <a:latin typeface="Arial Black" pitchFamily="34" charset="0"/>
              </a:rPr>
              <a:t>Общепознавательные</a:t>
            </a:r>
            <a:endParaRPr lang="ru-RU" sz="3600" dirty="0">
              <a:ln/>
              <a:solidFill>
                <a:srgbClr val="FFC000"/>
              </a:solidFill>
              <a:latin typeface="Arial Black" pitchFamily="34" charset="0"/>
            </a:endParaRPr>
          </a:p>
          <a:p>
            <a:pPr marL="360000" indent="0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Communicative / </a:t>
            </a:r>
            <a:r>
              <a:rPr lang="ru-RU" sz="3600" dirty="0">
                <a:ln/>
                <a:solidFill>
                  <a:srgbClr val="FFC000"/>
                </a:solidFill>
                <a:latin typeface="Arial Black" pitchFamily="34" charset="0"/>
              </a:rPr>
              <a:t>Коммуникативные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Personal USC / </a:t>
            </a:r>
            <a:r>
              <a:rPr lang="ru-RU" sz="3600" dirty="0">
                <a:ln/>
                <a:solidFill>
                  <a:srgbClr val="FFC000"/>
                </a:solidFill>
                <a:latin typeface="Arial Black" pitchFamily="34" charset="0"/>
                <a:ea typeface="+mn-ea"/>
                <a:cs typeface="+mn-cs"/>
              </a:rPr>
              <a:t>Личностные</a:t>
            </a:r>
            <a:r>
              <a:rPr lang="ru-RU" sz="3600" dirty="0">
                <a:ln/>
                <a:solidFill>
                  <a:srgbClr val="226822"/>
                </a:solidFill>
                <a:latin typeface="Arial Black" pitchFamily="34" charset="0"/>
                <a:ea typeface="+mn-ea"/>
                <a:cs typeface="+mn-cs"/>
              </a:rPr>
              <a:t> </a:t>
            </a:r>
            <a:r>
              <a:rPr lang="ru-RU" sz="3600" dirty="0">
                <a:ln/>
                <a:solidFill>
                  <a:srgbClr val="FFC000"/>
                </a:solidFill>
                <a:latin typeface="Arial Black" pitchFamily="34" charset="0"/>
                <a:ea typeface="+mn-ea"/>
                <a:cs typeface="+mn-cs"/>
              </a:rPr>
              <a:t>УУД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4246959920"/>
              </p:ext>
            </p:extLst>
          </p:nvPr>
        </p:nvGraphicFramePr>
        <p:xfrm>
          <a:off x="381000" y="1752600"/>
          <a:ext cx="113030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B7E341-75CF-4D68-8B1B-EAA5E5DED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8EB7E341-75CF-4D68-8B1B-EAA5E5DED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D81574-C657-46A6-9E23-44931BE56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CBD81574-C657-46A6-9E23-44931BE56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623B1-603A-4E76-B384-470BAB133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9BB623B1-603A-4E76-B384-470BAB1337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0B5E2E-70D0-4102-9200-865BB29F4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BD0B5E2E-70D0-4102-9200-865BB29F4C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0909D5-9066-4689-96C8-B6FF13737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6D0909D5-9066-4689-96C8-B6FF13737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526003-461F-4828-B7D1-F6AC8E14A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19526003-461F-4828-B7D1-F6AC8E14A7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1F37E8-2099-4DDD-88B4-F868A19BE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B21F37E8-2099-4DDD-88B4-F868A19BE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ace - Goals Character trai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46250" y="1295400"/>
            <a:ext cx="4191000" cy="5300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1619" name="WordArt 3"/>
          <p:cNvSpPr>
            <a:spLocks noChangeArrowheads="1" noChangeShapeType="1" noTextEdit="1"/>
          </p:cNvSpPr>
          <p:nvPr/>
        </p:nvSpPr>
        <p:spPr bwMode="auto">
          <a:xfrm>
            <a:off x="6858000" y="1066800"/>
            <a:ext cx="34290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Character trait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11620" name="AutoShape 4"/>
          <p:cNvSpPr>
            <a:spLocks noChangeArrowheads="1"/>
          </p:cNvSpPr>
          <p:nvPr/>
        </p:nvSpPr>
        <p:spPr bwMode="auto">
          <a:xfrm>
            <a:off x="6640513" y="3581400"/>
            <a:ext cx="3200400" cy="685800"/>
          </a:xfrm>
          <a:prstGeom prst="leftArrow">
            <a:avLst>
              <a:gd name="adj1" fmla="val 50000"/>
              <a:gd name="adj2" fmla="val 116667"/>
            </a:avLst>
          </a:prstGeom>
          <a:solidFill>
            <a:schemeClr val="bg2">
              <a:lumMod val="75000"/>
            </a:schemeClr>
          </a:solidFill>
          <a:ln w="9525" algn="ctr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640513" y="1447800"/>
            <a:ext cx="3200400" cy="685800"/>
          </a:xfrm>
          <a:prstGeom prst="leftArrow">
            <a:avLst>
              <a:gd name="adj1" fmla="val 50000"/>
              <a:gd name="adj2" fmla="val 116667"/>
            </a:avLst>
          </a:prstGeom>
          <a:solidFill>
            <a:schemeClr val="bg2">
              <a:lumMod val="75000"/>
            </a:schemeClr>
          </a:solidFill>
          <a:ln w="9525" algn="ctr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22" name="WordArt 6"/>
          <p:cNvSpPr>
            <a:spLocks noChangeArrowheads="1" noChangeShapeType="1" noTextEdit="1"/>
          </p:cNvSpPr>
          <p:nvPr/>
        </p:nvSpPr>
        <p:spPr bwMode="auto">
          <a:xfrm>
            <a:off x="6705600" y="2971800"/>
            <a:ext cx="3733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Biblical principle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111623" name="AutoShape 7"/>
          <p:cNvSpPr>
            <a:spLocks noChangeArrowheads="1"/>
          </p:cNvSpPr>
          <p:nvPr/>
        </p:nvSpPr>
        <p:spPr bwMode="auto">
          <a:xfrm>
            <a:off x="6640513" y="5486400"/>
            <a:ext cx="3200400" cy="685800"/>
          </a:xfrm>
          <a:prstGeom prst="leftArrow">
            <a:avLst>
              <a:gd name="adj1" fmla="val 50000"/>
              <a:gd name="adj2" fmla="val 116667"/>
            </a:avLst>
          </a:prstGeom>
          <a:solidFill>
            <a:schemeClr val="bg2">
              <a:lumMod val="75000"/>
            </a:schemeClr>
          </a:solidFill>
          <a:ln w="9525" algn="ctr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624" name="WordArt 8"/>
          <p:cNvSpPr>
            <a:spLocks noChangeArrowheads="1" noChangeShapeType="1" noTextEdit="1"/>
          </p:cNvSpPr>
          <p:nvPr/>
        </p:nvSpPr>
        <p:spPr bwMode="auto">
          <a:xfrm>
            <a:off x="7467600" y="4991100"/>
            <a:ext cx="238125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Arial Black"/>
              </a:rPr>
              <a:t>Illustration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latin typeface="Arial Black"/>
            </a:endParaRPr>
          </a:p>
        </p:txBody>
      </p: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5400"/>
            <a:ext cx="380365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nimBg="1"/>
      <p:bldP spid="111620" grpId="0" animBg="1"/>
      <p:bldP spid="111621" grpId="0" animBg="1"/>
      <p:bldP spid="111622" grpId="0" animBg="1"/>
      <p:bldP spid="111623" grpId="0" animBg="1"/>
      <p:bldP spid="1116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/>
              <a:t>Притчи 22:6 </a:t>
            </a:r>
            <a:r>
              <a:rPr lang="en-US" sz="4800" b="1" dirty="0"/>
              <a:t>Proverbs</a:t>
            </a:r>
            <a:endParaRPr lang="ru-RU" sz="4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13453"/>
            <a:ext cx="11684000" cy="587129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9000" b="-9000"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12192000" cy="704850"/>
          </a:xfrm>
        </p:spPr>
        <p:txBody>
          <a:bodyPr/>
          <a:lstStyle/>
          <a:p>
            <a:r>
              <a:rPr lang="en-US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ea"/>
                <a:cs typeface="+mn-cs"/>
              </a:rPr>
              <a:t>Regulatory  USC / </a:t>
            </a:r>
            <a:r>
              <a:rPr kumimoji="0" lang="ru-RU" sz="3600" kern="1200" dirty="0">
                <a:ln/>
                <a:solidFill>
                  <a:srgbClr val="226822"/>
                </a:solidFill>
                <a:effectLst/>
                <a:latin typeface="Arial Black" pitchFamily="34" charset="0"/>
                <a:ea typeface="+mn-ea"/>
                <a:cs typeface="+mn-cs"/>
              </a:rPr>
              <a:t>Регулятивные УУД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984899617"/>
              </p:ext>
            </p:extLst>
          </p:nvPr>
        </p:nvGraphicFramePr>
        <p:xfrm>
          <a:off x="533400" y="1219200"/>
          <a:ext cx="11125199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трелка влево 4"/>
          <p:cNvSpPr/>
          <p:nvPr/>
        </p:nvSpPr>
        <p:spPr bwMode="auto">
          <a:xfrm rot="17231542">
            <a:off x="9300097" y="3264166"/>
            <a:ext cx="1371600" cy="381000"/>
          </a:xfrm>
          <a:prstGeom prst="leftArrow">
            <a:avLst/>
          </a:prstGeom>
          <a:blipFill>
            <a:blip r:embed="rId9" cstate="print"/>
            <a:stretch>
              <a:fillRect/>
            </a:stretch>
          </a:blip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162360-EAE7-448B-9E4A-9D9F586512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6F162360-EAE7-448B-9E4A-9D9F586512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5AC12B-88EE-4C30-9372-C9ECF73439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DA5AC12B-88EE-4C30-9372-C9ECF73439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E660B6-68E4-4DCF-BA44-9B2A2C087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ECE660B6-68E4-4DCF-BA44-9B2A2C087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F45CB4-0D65-4E34-B67B-1E08B795B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C0F45CB4-0D65-4E34-B67B-1E08B795B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CE5D2D-87BD-42CF-8EED-001424E5C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93CE5D2D-87BD-42CF-8EED-001424E5CD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C0811C-ADE2-4F07-8EA9-84D2D1C7A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67C0811C-ADE2-4F07-8EA9-84D2D1C7A8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658155-C5D2-4A40-B66B-CA445BBBD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B7658155-C5D2-4A40-B66B-CA445BBBD3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302946-6B0B-4B11-B4D1-395E32D5E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20302946-6B0B-4B11-B4D1-395E32D5E6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701E1C-22A3-4FB7-9697-1760776E1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1C701E1C-22A3-4FB7-9697-1760776E1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A35EC3-218E-4AF1-80EA-3F14836CB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11A35EC3-218E-4AF1-80EA-3F14836CB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69A52A-BB9B-4BA4-9B4E-5666C2FA6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4C69A52A-BB9B-4BA4-9B4E-5666C2FA6A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0A922-85AA-442A-A34D-7E20B4668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B4B0A922-85AA-442A-A34D-7E20B4668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CA4680-222B-4F8A-AB62-E2E7AF22D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1CA4680-222B-4F8A-AB62-E2E7AF22DE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E630A4-58AE-4A75-BEFA-671357196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51E630A4-58AE-4A75-BEFA-671357196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7E7781-7BFE-46AC-B0D7-533F1C4C8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4C7E7781-7BFE-46AC-B0D7-533F1C4C82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reen apples design template">
  <a:themeElements>
    <a:clrScheme name="Green apples design template 1">
      <a:dk1>
        <a:srgbClr val="003300"/>
      </a:dk1>
      <a:lt1>
        <a:srgbClr val="226822"/>
      </a:lt1>
      <a:dk2>
        <a:srgbClr val="FFFFFF"/>
      </a:dk2>
      <a:lt2>
        <a:srgbClr val="220011"/>
      </a:lt2>
      <a:accent1>
        <a:srgbClr val="81CA6A"/>
      </a:accent1>
      <a:accent2>
        <a:srgbClr val="83ABC1"/>
      </a:accent2>
      <a:accent3>
        <a:srgbClr val="ABB9AB"/>
      </a:accent3>
      <a:accent4>
        <a:srgbClr val="002A00"/>
      </a:accent4>
      <a:accent5>
        <a:srgbClr val="C1E1B9"/>
      </a:accent5>
      <a:accent6>
        <a:srgbClr val="769BAF"/>
      </a:accent6>
      <a:hlink>
        <a:srgbClr val="A58779"/>
      </a:hlink>
      <a:folHlink>
        <a:srgbClr val="7E83B6"/>
      </a:folHlink>
    </a:clrScheme>
    <a:fontScheme name="Green apples design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reen apples design template 1">
        <a:dk1>
          <a:srgbClr val="003300"/>
        </a:dk1>
        <a:lt1>
          <a:srgbClr val="226822"/>
        </a:lt1>
        <a:dk2>
          <a:srgbClr val="FFFFFF"/>
        </a:dk2>
        <a:lt2>
          <a:srgbClr val="220011"/>
        </a:lt2>
        <a:accent1>
          <a:srgbClr val="81CA6A"/>
        </a:accent1>
        <a:accent2>
          <a:srgbClr val="83ABC1"/>
        </a:accent2>
        <a:accent3>
          <a:srgbClr val="ABB9AB"/>
        </a:accent3>
        <a:accent4>
          <a:srgbClr val="002A00"/>
        </a:accent4>
        <a:accent5>
          <a:srgbClr val="C1E1B9"/>
        </a:accent5>
        <a:accent6>
          <a:srgbClr val="769BAF"/>
        </a:accent6>
        <a:hlink>
          <a:srgbClr val="A58779"/>
        </a:hlink>
        <a:folHlink>
          <a:srgbClr val="7E83B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ection Break Slide Master">
  <a:themeElements>
    <a:clrScheme name="ALLPPT-13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3F02"/>
      </a:accent1>
      <a:accent2>
        <a:srgbClr val="FF8853"/>
      </a:accent2>
      <a:accent3>
        <a:srgbClr val="F0D152"/>
      </a:accent3>
      <a:accent4>
        <a:srgbClr val="CADA4C"/>
      </a:accent4>
      <a:accent5>
        <a:srgbClr val="19BD9E"/>
      </a:accent5>
      <a:accent6>
        <a:srgbClr val="019ED7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ALLPPT-2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E5A5B"/>
      </a:accent1>
      <a:accent2>
        <a:srgbClr val="FFB954"/>
      </a:accent2>
      <a:accent3>
        <a:srgbClr val="4592EF"/>
      </a:accent3>
      <a:accent4>
        <a:srgbClr val="2CB2D7"/>
      </a:accent4>
      <a:accent5>
        <a:srgbClr val="E78EBE"/>
      </a:accent5>
      <a:accent6>
        <a:srgbClr val="9191F5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ppt/theme/themeOverride11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ppt/theme/themeOverride12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ppt/theme/themeOverride13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ppt/theme/themeOverride14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ppt/theme/themeOverride15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ppt/theme/themeOverride16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ppt/theme/themeOverride17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ppt/theme/themeOverride2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ppt/theme/themeOverride3.xml><?xml version="1.0" encoding="utf-8"?>
<a:themeOverride xmlns:a="http://schemas.openxmlformats.org/drawingml/2006/main">
  <a:clrScheme name="ALLPPT-139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3F02"/>
    </a:accent1>
    <a:accent2>
      <a:srgbClr val="FF8853"/>
    </a:accent2>
    <a:accent3>
      <a:srgbClr val="F0D152"/>
    </a:accent3>
    <a:accent4>
      <a:srgbClr val="CADA4C"/>
    </a:accent4>
    <a:accent5>
      <a:srgbClr val="19BD9E"/>
    </a:accent5>
    <a:accent6>
      <a:srgbClr val="019ED7"/>
    </a:accent6>
    <a:hlink>
      <a:srgbClr val="FFFF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ALLPPT-139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3F02"/>
    </a:accent1>
    <a:accent2>
      <a:srgbClr val="FF8853"/>
    </a:accent2>
    <a:accent3>
      <a:srgbClr val="F0D152"/>
    </a:accent3>
    <a:accent4>
      <a:srgbClr val="CADA4C"/>
    </a:accent4>
    <a:accent5>
      <a:srgbClr val="19BD9E"/>
    </a:accent5>
    <a:accent6>
      <a:srgbClr val="019ED7"/>
    </a:accent6>
    <a:hlink>
      <a:srgbClr val="FFFF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ppt/theme/themeOverride6.xml><?xml version="1.0" encoding="utf-8"?>
<a:themeOverride xmlns:a="http://schemas.openxmlformats.org/drawingml/2006/main">
  <a:clrScheme name="ALLPPT-23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E5A5B"/>
    </a:accent1>
    <a:accent2>
      <a:srgbClr val="FFB954"/>
    </a:accent2>
    <a:accent3>
      <a:srgbClr val="4592EF"/>
    </a:accent3>
    <a:accent4>
      <a:srgbClr val="2CB2D7"/>
    </a:accent4>
    <a:accent5>
      <a:srgbClr val="E78EBE"/>
    </a:accent5>
    <a:accent6>
      <a:srgbClr val="9191F5"/>
    </a:accent6>
    <a:hlink>
      <a:srgbClr val="FFFF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ALLPPT-23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E5A5B"/>
    </a:accent1>
    <a:accent2>
      <a:srgbClr val="FFB954"/>
    </a:accent2>
    <a:accent3>
      <a:srgbClr val="4592EF"/>
    </a:accent3>
    <a:accent4>
      <a:srgbClr val="2CB2D7"/>
    </a:accent4>
    <a:accent5>
      <a:srgbClr val="E78EBE"/>
    </a:accent5>
    <a:accent6>
      <a:srgbClr val="9191F5"/>
    </a:accent6>
    <a:hlink>
      <a:srgbClr val="FFFF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ppt/theme/themeOverride9.xml><?xml version="1.0" encoding="utf-8"?>
<a:themeOverride xmlns:a="http://schemas.openxmlformats.org/drawingml/2006/main">
  <a:clrScheme name="Green apples design template 1">
    <a:dk1>
      <a:srgbClr val="003300"/>
    </a:dk1>
    <a:lt1>
      <a:srgbClr val="226822"/>
    </a:lt1>
    <a:dk2>
      <a:srgbClr val="FFFFFF"/>
    </a:dk2>
    <a:lt2>
      <a:srgbClr val="220011"/>
    </a:lt2>
    <a:accent1>
      <a:srgbClr val="81CA6A"/>
    </a:accent1>
    <a:accent2>
      <a:srgbClr val="83ABC1"/>
    </a:accent2>
    <a:accent3>
      <a:srgbClr val="ABB9AB"/>
    </a:accent3>
    <a:accent4>
      <a:srgbClr val="002A00"/>
    </a:accent4>
    <a:accent5>
      <a:srgbClr val="C1E1B9"/>
    </a:accent5>
    <a:accent6>
      <a:srgbClr val="769BAF"/>
    </a:accent6>
    <a:hlink>
      <a:srgbClr val="A58779"/>
    </a:hlink>
    <a:folHlink>
      <a:srgbClr val="7E83B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Green apples design template</Template>
  <TotalTime>3152</TotalTime>
  <Words>1148</Words>
  <Application>Microsoft Office PowerPoint</Application>
  <PresentationFormat>Произвольный</PresentationFormat>
  <Paragraphs>184</Paragraphs>
  <Slides>25</Slides>
  <Notes>25</Notes>
  <HiddenSlides>3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Green apples design template</vt:lpstr>
      <vt:lpstr>Солнцестояние</vt:lpstr>
      <vt:lpstr>Office Theme</vt:lpstr>
      <vt:lpstr>Section Break Slide Master</vt:lpstr>
      <vt:lpstr>Contents Slide Master</vt:lpstr>
      <vt:lpstr>Слайд 1</vt:lpstr>
      <vt:lpstr>I’M IN RIGHT, OUT RIGHT, UP RIGHT, DOWN RIGHT!</vt:lpstr>
      <vt:lpstr>Слайд 3</vt:lpstr>
      <vt:lpstr>История вопроса</vt:lpstr>
      <vt:lpstr>Types of universal skills &amp; competencies</vt:lpstr>
      <vt:lpstr>Personal USC / Личностные УУД</vt:lpstr>
      <vt:lpstr>Слайд 7</vt:lpstr>
      <vt:lpstr>Притчи 22:6 Proverbs</vt:lpstr>
      <vt:lpstr>Regulatory  USC / Регулятивные УУД</vt:lpstr>
      <vt:lpstr>Слайд 10</vt:lpstr>
      <vt:lpstr>Слайд 11</vt:lpstr>
      <vt:lpstr>General cognitive USC Общепознавательные УУД</vt:lpstr>
      <vt:lpstr>Communicative USC Коммуникативные УУД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</dc:creator>
  <cp:lastModifiedBy>Len Stolyarchuk</cp:lastModifiedBy>
  <cp:revision>192</cp:revision>
  <cp:lastPrinted>2021-08-11T11:36:42Z</cp:lastPrinted>
  <dcterms:created xsi:type="dcterms:W3CDTF">2006-09-27T05:44:35Z</dcterms:created>
  <dcterms:modified xsi:type="dcterms:W3CDTF">2024-08-11T17:38:15Z</dcterms:modified>
</cp:coreProperties>
</file>