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ink/ink18.xml" ContentType="application/inkml+xml"/>
  <Override PartName="/ppt/ink/ink29.xml" ContentType="application/inkml+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Override PartName="/ppt/ink/ink25.xml" ContentType="application/inkml+xml"/>
  <Override PartName="/ppt/ink/ink36.xml" ContentType="application/inkml+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ink/ink14.xml" ContentType="application/inkml+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ink/ink2.xml" ContentType="application/inkml+xml"/>
  <Override PartName="/ppt/ink/ink21.xml" ContentType="application/inkml+xml"/>
  <Override PartName="/ppt/ink/ink32.xml" ContentType="application/inkml+xml"/>
  <Override PartName="/ppt/notesSlides/notesSlide12.xml" ContentType="application/vnd.openxmlformats-officedocument.presentationml.notesSlide+xml"/>
  <Override PartName="/ppt/ink/ink10.xml" ContentType="application/inkml+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theme/themeOverride6.xml" ContentType="application/vnd.openxmlformats-officedocument.themeOverride+xml"/>
  <Override PartName="/ppt/ink/ink9.xml" ContentType="application/inkml+xml"/>
  <Override PartName="/ppt/ink/ink19.xml" ContentType="application/inkml+xml"/>
  <Override PartName="/ppt/ink/ink28.xml" ContentType="application/inkml+xml"/>
  <Override PartName="/ppt/ink/ink37.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ink/ink7.xml" ContentType="application/inkml+xml"/>
  <Override PartName="/ppt/ink/ink17.xml" ContentType="application/inkml+xml"/>
  <Override PartName="/ppt/ink/ink26.xml" ContentType="application/inkml+xml"/>
  <Override PartName="/ppt/ink/ink35.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ink/ink3.xml" ContentType="application/inkml+xml"/>
  <Override PartName="/ppt/ink/ink5.xml" ContentType="application/inkml+xml"/>
  <Override PartName="/ppt/ink/ink15.xml" ContentType="application/inkml+xml"/>
  <Override PartName="/ppt/ink/ink24.xml" ContentType="application/inkml+xml"/>
  <Override PartName="/ppt/ink/ink33.xml" ContentType="application/inkml+xml"/>
  <Override PartName="/ppt/ink/ink42.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ink/ink1.xml" ContentType="application/inkml+xml"/>
  <Override PartName="/ppt/ink/ink13.xml" ContentType="application/inkml+xml"/>
  <Override PartName="/ppt/ink/ink22.xml" ContentType="application/inkml+xml"/>
  <Override PartName="/ppt/ink/ink31.xml" ContentType="application/inkml+xml"/>
  <Override PartName="/ppt/ink/ink40.xml" ContentType="application/inkml+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ink/ink11.xml" ContentType="application/inkml+xml"/>
  <Override PartName="/ppt/ink/ink20.xml" ContentType="application/inkml+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ink/ink8.xml" ContentType="application/inkml+xml"/>
  <Override PartName="/ppt/ink/ink27.xml" ContentType="application/inkml+xml"/>
  <Override PartName="/ppt/ink/ink3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ink/ink16.xml" ContentType="application/inkml+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ink/ink4.xml" ContentType="application/inkml+xml"/>
  <Override PartName="/ppt/ink/ink23.xml" ContentType="application/inkml+xml"/>
  <Override PartName="/ppt/ink/ink34.xml" ContentType="application/inkml+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ink/ink12.xml" ContentType="application/inkml+xml"/>
  <Override PartName="/ppt/ink/ink41.xml" ContentType="application/inkml+xml"/>
  <Override PartName="/ppt/diagrams/layout3.xml" ContentType="application/vnd.openxmlformats-officedocument.drawingml.diagramLayout+xml"/>
  <Override PartName="/ppt/notesSlides/notesSlide9.xml" ContentType="application/vnd.openxmlformats-officedocument.presentationml.notesSlide+xml"/>
  <Override PartName="/ppt/ink/ink30.xml" ContentType="application/inkml+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ink/ink39.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11" r:id="rId1"/>
    <p:sldMasterId id="2147485965" r:id="rId2"/>
  </p:sldMasterIdLst>
  <p:notesMasterIdLst>
    <p:notesMasterId r:id="rId29"/>
  </p:notesMasterIdLst>
  <p:handoutMasterIdLst>
    <p:handoutMasterId r:id="rId30"/>
  </p:handoutMasterIdLst>
  <p:sldIdLst>
    <p:sldId id="415" r:id="rId3"/>
    <p:sldId id="714" r:id="rId4"/>
    <p:sldId id="706" r:id="rId5"/>
    <p:sldId id="723" r:id="rId6"/>
    <p:sldId id="719" r:id="rId7"/>
    <p:sldId id="694" r:id="rId8"/>
    <p:sldId id="593" r:id="rId9"/>
    <p:sldId id="724" r:id="rId10"/>
    <p:sldId id="715" r:id="rId11"/>
    <p:sldId id="699" r:id="rId12"/>
    <p:sldId id="686" r:id="rId13"/>
    <p:sldId id="726" r:id="rId14"/>
    <p:sldId id="438" r:id="rId15"/>
    <p:sldId id="727" r:id="rId16"/>
    <p:sldId id="728" r:id="rId17"/>
    <p:sldId id="678" r:id="rId18"/>
    <p:sldId id="315" r:id="rId19"/>
    <p:sldId id="717" r:id="rId20"/>
    <p:sldId id="720" r:id="rId21"/>
    <p:sldId id="721" r:id="rId22"/>
    <p:sldId id="722" r:id="rId23"/>
    <p:sldId id="705" r:id="rId24"/>
    <p:sldId id="725" r:id="rId25"/>
    <p:sldId id="435" r:id="rId26"/>
    <p:sldId id="718" r:id="rId27"/>
    <p:sldId id="666" r:id="rId28"/>
  </p:sldIdLst>
  <p:sldSz cx="12192000" cy="6858000"/>
  <p:notesSz cx="6761163" cy="9942513"/>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pitchFamily="34" charset="0"/>
      </a:defRPr>
    </a:lvl1pPr>
    <a:lvl2pPr marL="457200" algn="l" rtl="0" fontAlgn="base">
      <a:spcBef>
        <a:spcPct val="0"/>
      </a:spcBef>
      <a:spcAft>
        <a:spcPct val="0"/>
      </a:spcAft>
      <a:defRPr kern="1200">
        <a:solidFill>
          <a:schemeClr val="tx1"/>
        </a:solidFill>
        <a:latin typeface="Verdana" pitchFamily="34" charset="0"/>
        <a:ea typeface="+mn-ea"/>
        <a:cs typeface="Arial" pitchFamily="34" charset="0"/>
      </a:defRPr>
    </a:lvl2pPr>
    <a:lvl3pPr marL="914400" algn="l" rtl="0" fontAlgn="base">
      <a:spcBef>
        <a:spcPct val="0"/>
      </a:spcBef>
      <a:spcAft>
        <a:spcPct val="0"/>
      </a:spcAft>
      <a:defRPr kern="1200">
        <a:solidFill>
          <a:schemeClr val="tx1"/>
        </a:solidFill>
        <a:latin typeface="Verdana" pitchFamily="34" charset="0"/>
        <a:ea typeface="+mn-ea"/>
        <a:cs typeface="Arial" pitchFamily="34" charset="0"/>
      </a:defRPr>
    </a:lvl3pPr>
    <a:lvl4pPr marL="1371600" algn="l" rtl="0" fontAlgn="base">
      <a:spcBef>
        <a:spcPct val="0"/>
      </a:spcBef>
      <a:spcAft>
        <a:spcPct val="0"/>
      </a:spcAft>
      <a:defRPr kern="1200">
        <a:solidFill>
          <a:schemeClr val="tx1"/>
        </a:solidFill>
        <a:latin typeface="Verdana" pitchFamily="34" charset="0"/>
        <a:ea typeface="+mn-ea"/>
        <a:cs typeface="Arial" pitchFamily="34" charset="0"/>
      </a:defRPr>
    </a:lvl4pPr>
    <a:lvl5pPr marL="1828800" algn="l" rtl="0" fontAlgn="base">
      <a:spcBef>
        <a:spcPct val="0"/>
      </a:spcBef>
      <a:spcAft>
        <a:spcPct val="0"/>
      </a:spcAft>
      <a:defRPr kern="1200">
        <a:solidFill>
          <a:schemeClr val="tx1"/>
        </a:solidFill>
        <a:latin typeface="Verdana" pitchFamily="34" charset="0"/>
        <a:ea typeface="+mn-ea"/>
        <a:cs typeface="Arial" pitchFamily="34" charset="0"/>
      </a:defRPr>
    </a:lvl5pPr>
    <a:lvl6pPr marL="2286000" algn="l" defTabSz="914400" rtl="0" eaLnBrk="1" latinLnBrk="0" hangingPunct="1">
      <a:defRPr kern="1200">
        <a:solidFill>
          <a:schemeClr val="tx1"/>
        </a:solidFill>
        <a:latin typeface="Verdana" pitchFamily="34" charset="0"/>
        <a:ea typeface="+mn-ea"/>
        <a:cs typeface="Arial" pitchFamily="34" charset="0"/>
      </a:defRPr>
    </a:lvl6pPr>
    <a:lvl7pPr marL="2743200" algn="l" defTabSz="914400" rtl="0" eaLnBrk="1" latinLnBrk="0" hangingPunct="1">
      <a:defRPr kern="1200">
        <a:solidFill>
          <a:schemeClr val="tx1"/>
        </a:solidFill>
        <a:latin typeface="Verdana" pitchFamily="34" charset="0"/>
        <a:ea typeface="+mn-ea"/>
        <a:cs typeface="Arial" pitchFamily="34" charset="0"/>
      </a:defRPr>
    </a:lvl7pPr>
    <a:lvl8pPr marL="3200400" algn="l" defTabSz="914400" rtl="0" eaLnBrk="1" latinLnBrk="0" hangingPunct="1">
      <a:defRPr kern="1200">
        <a:solidFill>
          <a:schemeClr val="tx1"/>
        </a:solidFill>
        <a:latin typeface="Verdana" pitchFamily="34" charset="0"/>
        <a:ea typeface="+mn-ea"/>
        <a:cs typeface="Arial" pitchFamily="34" charset="0"/>
      </a:defRPr>
    </a:lvl8pPr>
    <a:lvl9pPr marL="3657600" algn="l" defTabSz="914400" rtl="0" eaLnBrk="1" latinLnBrk="0" hangingPunct="1">
      <a:defRPr kern="1200">
        <a:solidFill>
          <a:schemeClr val="tx1"/>
        </a:solidFill>
        <a:latin typeface="Verdana" pitchFamily="34" charset="0"/>
        <a:ea typeface="+mn-ea"/>
        <a:cs typeface="Arial" pitchFamily="34" charset="0"/>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F5FCB6"/>
    <a:srgbClr val="FF9900"/>
    <a:srgbClr val="FFCC00"/>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64"/>
    <p:restoredTop sz="86599" autoAdjust="0"/>
  </p:normalViewPr>
  <p:slideViewPr>
    <p:cSldViewPr>
      <p:cViewPr varScale="1">
        <p:scale>
          <a:sx n="61" d="100"/>
          <a:sy n="61" d="100"/>
        </p:scale>
        <p:origin x="-557" y="-82"/>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4.png"/><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2.wdp"/></Relationships>
</file>

<file path=ppt/diagrams/_rels/data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4.png"/><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2.wdp"/></Relationships>
</file>

<file path=ppt/diagrams/_rels/data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4.png"/><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2.wdp"/></Relationships>
</file>

<file path=ppt/diagrams/_rels/drawing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6.jpeg"/><Relationship Id="rId2" Type="http://schemas.microsoft.com/office/2007/relationships/hdphoto" Target="../media/hdphoto1.wdp"/><Relationship Id="rId1" Type="http://schemas.openxmlformats.org/officeDocument/2006/relationships/image" Target="../media/image14.png"/><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6.jpeg"/><Relationship Id="rId2" Type="http://schemas.microsoft.com/office/2007/relationships/hdphoto" Target="../media/hdphoto1.wdp"/><Relationship Id="rId1" Type="http://schemas.openxmlformats.org/officeDocument/2006/relationships/image" Target="../media/image14.png"/><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6.jpeg"/><Relationship Id="rId2" Type="http://schemas.microsoft.com/office/2007/relationships/hdphoto" Target="../media/hdphoto1.wdp"/><Relationship Id="rId1" Type="http://schemas.openxmlformats.org/officeDocument/2006/relationships/image" Target="../media/image14.png"/><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AE5C0-15D5-4404-A57C-7687ADD0C2A0}" type="doc">
      <dgm:prSet loTypeId="urn:microsoft.com/office/officeart/2005/8/layout/vList3#2" loCatId="list" qsTypeId="urn:microsoft.com/office/officeart/2005/8/quickstyle/simple1" qsCatId="simple" csTypeId="urn:microsoft.com/office/officeart/2005/8/colors/accent1_2" csCatId="accent1" phldr="1"/>
      <dgm:spPr/>
    </dgm:pt>
    <dgm:pt modelId="{73270442-CE78-449C-A8BE-C199F94A72C2}">
      <dgm:prSet phldrT="[Текст]"/>
      <dgm:spPr>
        <a:blipFill rotWithShape="0">
          <a:blip xmlns:r="http://schemas.openxmlformats.org/officeDocument/2006/relationships" r:embed="rId1">
            <a:extLst>
              <a:ext uri="{BEBA8EAE-BF5A-486C-A8C5-ECC9F3942E4B}">
                <a14:imgProps xmlns:a14="http://schemas.microsoft.com/office/drawing/2010/main" xmlns="">
                  <a14:imgLayer r:embed="rId2">
                    <a14:imgEffect>
                      <a14:artisticBlur radius="35"/>
                    </a14:imgEffect>
                  </a14:imgLayer>
                </a14:imgProps>
              </a:ext>
            </a:extLst>
          </a:blip>
          <a:stretch>
            <a:fillRect/>
          </a:stretch>
        </a:blipFill>
      </dgm:spPr>
      <dgm:t>
        <a:bodyPr/>
        <a:lstStyle/>
        <a:p>
          <a:r>
            <a:rPr lang="en-US" b="0" i="0" dirty="0"/>
            <a:t>the ability to speak two languages</a:t>
          </a:r>
          <a:endParaRPr lang="ru-RU" dirty="0"/>
        </a:p>
      </dgm:t>
    </dgm:pt>
    <dgm:pt modelId="{9F1DEFAB-40B3-41C8-BBB8-CC37FAA0725F}" type="parTrans" cxnId="{F8E4AADE-A48B-4F5A-BD3D-0E7928F47AB9}">
      <dgm:prSet/>
      <dgm:spPr/>
      <dgm:t>
        <a:bodyPr/>
        <a:lstStyle/>
        <a:p>
          <a:endParaRPr lang="ru-RU"/>
        </a:p>
      </dgm:t>
    </dgm:pt>
    <dgm:pt modelId="{519BAA14-EBE5-406C-AEBB-140CC14B6D53}" type="sibTrans" cxnId="{F8E4AADE-A48B-4F5A-BD3D-0E7928F47AB9}">
      <dgm:prSet/>
      <dgm:spPr/>
      <dgm:t>
        <a:bodyPr/>
        <a:lstStyle/>
        <a:p>
          <a:endParaRPr lang="ru-RU"/>
        </a:p>
      </dgm:t>
    </dgm:pt>
    <dgm:pt modelId="{77E2D069-C3EF-4720-82B5-FCE86775E840}">
      <dgm:prSet phldrT="[Текст]"/>
      <dgm:spPr>
        <a:blipFill rotWithShape="0">
          <a:blip xmlns:r="http://schemas.openxmlformats.org/officeDocument/2006/relationships" r:embed="rId3">
            <a:extLst>
              <a:ext uri="{BEBA8EAE-BF5A-486C-A8C5-ECC9F3942E4B}">
                <a14:imgProps xmlns:a14="http://schemas.microsoft.com/office/drawing/2010/main" xmlns="">
                  <a14:imgLayer r:embed="rId4">
                    <a14:imgEffect>
                      <a14:artisticBlur radius="35"/>
                    </a14:imgEffect>
                  </a14:imgLayer>
                </a14:imgProps>
              </a:ext>
            </a:extLst>
          </a:blip>
          <a:stretch>
            <a:fillRect/>
          </a:stretch>
        </a:blipFill>
      </dgm:spPr>
      <dgm:t>
        <a:bodyPr/>
        <a:lstStyle/>
        <a:p>
          <a:r>
            <a:rPr lang="en-US" b="0" i="0" dirty="0"/>
            <a:t>the frequent use (as by a community) of two languages</a:t>
          </a:r>
          <a:endParaRPr lang="ru-RU" dirty="0"/>
        </a:p>
      </dgm:t>
    </dgm:pt>
    <dgm:pt modelId="{EB37535E-1346-4301-8723-F0B14F6047B8}" type="parTrans" cxnId="{6B43771F-0344-466A-83E1-FA64BD13AB56}">
      <dgm:prSet/>
      <dgm:spPr/>
      <dgm:t>
        <a:bodyPr/>
        <a:lstStyle/>
        <a:p>
          <a:endParaRPr lang="ru-RU"/>
        </a:p>
      </dgm:t>
    </dgm:pt>
    <dgm:pt modelId="{4AE2B546-AA85-4611-9CE3-3813A2B34AF6}" type="sibTrans" cxnId="{6B43771F-0344-466A-83E1-FA64BD13AB56}">
      <dgm:prSet/>
      <dgm:spPr/>
      <dgm:t>
        <a:bodyPr/>
        <a:lstStyle/>
        <a:p>
          <a:endParaRPr lang="ru-RU"/>
        </a:p>
      </dgm:t>
    </dgm:pt>
    <dgm:pt modelId="{92F47B80-4A8A-439A-9302-A6A173939C81}">
      <dgm:prSet phldrT="[Текст]"/>
      <dgm:spPr>
        <a:blipFill rotWithShape="0">
          <a:blip xmlns:r="http://schemas.openxmlformats.org/officeDocument/2006/relationships" r:embed="rId5"/>
          <a:stretch>
            <a:fillRect/>
          </a:stretch>
        </a:blipFill>
      </dgm:spPr>
      <dgm:t>
        <a:bodyPr/>
        <a:lstStyle/>
        <a:p>
          <a:r>
            <a:rPr lang="en-US" b="0" i="0" dirty="0"/>
            <a:t>the political or institutional recognition of two languages</a:t>
          </a:r>
          <a:endParaRPr lang="ru-RU" dirty="0"/>
        </a:p>
      </dgm:t>
    </dgm:pt>
    <dgm:pt modelId="{DAC9A2A9-FCD9-44F2-BB3A-3B986ADD500A}" type="parTrans" cxnId="{49D2C3F4-D80C-4574-B6BB-70FA9316210C}">
      <dgm:prSet/>
      <dgm:spPr/>
      <dgm:t>
        <a:bodyPr/>
        <a:lstStyle/>
        <a:p>
          <a:endParaRPr lang="ru-RU"/>
        </a:p>
      </dgm:t>
    </dgm:pt>
    <dgm:pt modelId="{27E008EB-6A07-40FB-AA42-F6E006777FB1}" type="sibTrans" cxnId="{49D2C3F4-D80C-4574-B6BB-70FA9316210C}">
      <dgm:prSet/>
      <dgm:spPr/>
      <dgm:t>
        <a:bodyPr/>
        <a:lstStyle/>
        <a:p>
          <a:endParaRPr lang="ru-RU"/>
        </a:p>
      </dgm:t>
    </dgm:pt>
    <dgm:pt modelId="{5FB594F6-6993-4B4F-BE96-DB572EFEE54D}" type="pres">
      <dgm:prSet presAssocID="{45BAE5C0-15D5-4404-A57C-7687ADD0C2A0}" presName="linearFlow" presStyleCnt="0">
        <dgm:presLayoutVars>
          <dgm:dir/>
          <dgm:resizeHandles val="exact"/>
        </dgm:presLayoutVars>
      </dgm:prSet>
      <dgm:spPr/>
    </dgm:pt>
    <dgm:pt modelId="{AE989073-E555-49A9-B00D-F0ED32722926}" type="pres">
      <dgm:prSet presAssocID="{73270442-CE78-449C-A8BE-C199F94A72C2}" presName="composite" presStyleCnt="0"/>
      <dgm:spPr/>
    </dgm:pt>
    <dgm:pt modelId="{C84B5B59-1576-441B-B88F-78761CAB4829}" type="pres">
      <dgm:prSet presAssocID="{73270442-CE78-449C-A8BE-C199F94A72C2}" presName="imgShp" presStyleLbl="fgImgPlace1" presStyleIdx="0" presStyleCnt="3"/>
      <dgm:spPr>
        <a:blipFill>
          <a:blip xmlns:r="http://schemas.openxmlformats.org/officeDocument/2006/relationships" r:embed="rId6" cstate="print">
            <a:extLst>
              <a:ext uri="{28A0092B-C50C-407E-A947-70E740481C1C}">
                <a14:useLocalDpi xmlns:a14="http://schemas.microsoft.com/office/drawing/2010/main" xmlns="" val="0"/>
              </a:ext>
            </a:extLst>
          </a:blip>
          <a:srcRect/>
          <a:stretch>
            <a:fillRect/>
          </a:stretch>
        </a:blipFill>
      </dgm:spPr>
    </dgm:pt>
    <dgm:pt modelId="{9211F0AF-5969-46FF-A778-0EA97F334433}" type="pres">
      <dgm:prSet presAssocID="{73270442-CE78-449C-A8BE-C199F94A72C2}" presName="txShp" presStyleLbl="node1" presStyleIdx="0" presStyleCnt="3">
        <dgm:presLayoutVars>
          <dgm:bulletEnabled val="1"/>
        </dgm:presLayoutVars>
      </dgm:prSet>
      <dgm:spPr/>
      <dgm:t>
        <a:bodyPr/>
        <a:lstStyle/>
        <a:p>
          <a:endParaRPr lang="ru-RU"/>
        </a:p>
      </dgm:t>
    </dgm:pt>
    <dgm:pt modelId="{E012E194-0BB4-440C-9322-62B3014A0660}" type="pres">
      <dgm:prSet presAssocID="{519BAA14-EBE5-406C-AEBB-140CC14B6D53}" presName="spacing" presStyleCnt="0"/>
      <dgm:spPr/>
    </dgm:pt>
    <dgm:pt modelId="{B7493CC1-6B7E-4E57-8DA4-0605C3E47DB1}" type="pres">
      <dgm:prSet presAssocID="{77E2D069-C3EF-4720-82B5-FCE86775E840}" presName="composite" presStyleCnt="0"/>
      <dgm:spPr/>
    </dgm:pt>
    <dgm:pt modelId="{4A601A63-3266-4BBF-B44F-20F16EC39441}" type="pres">
      <dgm:prSet presAssocID="{77E2D069-C3EF-4720-82B5-FCE86775E840}" presName="imgShp" presStyleLbl="fgImgPlace1" presStyleIdx="1" presStyleCnt="3"/>
      <dgm:spPr>
        <a:blipFill>
          <a:blip xmlns:r="http://schemas.openxmlformats.org/officeDocument/2006/relationships" r:embed="rId7" cstate="print">
            <a:extLst>
              <a:ext uri="{28A0092B-C50C-407E-A947-70E740481C1C}">
                <a14:useLocalDpi xmlns:a14="http://schemas.microsoft.com/office/drawing/2010/main" xmlns="" val="0"/>
              </a:ext>
            </a:extLst>
          </a:blip>
          <a:srcRect/>
          <a:stretch>
            <a:fillRect/>
          </a:stretch>
        </a:blipFill>
      </dgm:spPr>
    </dgm:pt>
    <dgm:pt modelId="{6E28C1DB-7E8A-417F-AF7A-D4E90201DE67}" type="pres">
      <dgm:prSet presAssocID="{77E2D069-C3EF-4720-82B5-FCE86775E840}" presName="txShp" presStyleLbl="node1" presStyleIdx="1" presStyleCnt="3">
        <dgm:presLayoutVars>
          <dgm:bulletEnabled val="1"/>
        </dgm:presLayoutVars>
      </dgm:prSet>
      <dgm:spPr/>
      <dgm:t>
        <a:bodyPr/>
        <a:lstStyle/>
        <a:p>
          <a:endParaRPr lang="ru-RU"/>
        </a:p>
      </dgm:t>
    </dgm:pt>
    <dgm:pt modelId="{C2E7E507-317E-4C4C-953F-2F9E014690AC}" type="pres">
      <dgm:prSet presAssocID="{4AE2B546-AA85-4611-9CE3-3813A2B34AF6}" presName="spacing" presStyleCnt="0"/>
      <dgm:spPr/>
    </dgm:pt>
    <dgm:pt modelId="{455FD44F-03EE-4578-B5EC-C3B06122AE4F}" type="pres">
      <dgm:prSet presAssocID="{92F47B80-4A8A-439A-9302-A6A173939C81}" presName="composite" presStyleCnt="0"/>
      <dgm:spPr/>
    </dgm:pt>
    <dgm:pt modelId="{EBDED637-DB83-48CD-B125-58ACB7F18072}" type="pres">
      <dgm:prSet presAssocID="{92F47B80-4A8A-439A-9302-A6A173939C81}" presName="imgShp" presStyleLbl="fgImgPlace1" presStyleIdx="2" presStyleCnt="3"/>
      <dgm:spPr>
        <a:blipFill>
          <a:blip xmlns:r="http://schemas.openxmlformats.org/officeDocument/2006/relationships" r:embed="rId8" cstate="print">
            <a:extLst>
              <a:ext uri="{28A0092B-C50C-407E-A947-70E740481C1C}">
                <a14:useLocalDpi xmlns:a14="http://schemas.microsoft.com/office/drawing/2010/main" xmlns="" val="0"/>
              </a:ext>
            </a:extLst>
          </a:blip>
          <a:srcRect/>
          <a:stretch>
            <a:fillRect/>
          </a:stretch>
        </a:blipFill>
      </dgm:spPr>
    </dgm:pt>
    <dgm:pt modelId="{68AEF432-BAA2-4BBC-84A9-3D08FC88E44F}" type="pres">
      <dgm:prSet presAssocID="{92F47B80-4A8A-439A-9302-A6A173939C81}" presName="txShp" presStyleLbl="node1" presStyleIdx="2" presStyleCnt="3">
        <dgm:presLayoutVars>
          <dgm:bulletEnabled val="1"/>
        </dgm:presLayoutVars>
      </dgm:prSet>
      <dgm:spPr/>
      <dgm:t>
        <a:bodyPr/>
        <a:lstStyle/>
        <a:p>
          <a:endParaRPr lang="ru-RU"/>
        </a:p>
      </dgm:t>
    </dgm:pt>
  </dgm:ptLst>
  <dgm:cxnLst>
    <dgm:cxn modelId="{F8E4AADE-A48B-4F5A-BD3D-0E7928F47AB9}" srcId="{45BAE5C0-15D5-4404-A57C-7687ADD0C2A0}" destId="{73270442-CE78-449C-A8BE-C199F94A72C2}" srcOrd="0" destOrd="0" parTransId="{9F1DEFAB-40B3-41C8-BBB8-CC37FAA0725F}" sibTransId="{519BAA14-EBE5-406C-AEBB-140CC14B6D53}"/>
    <dgm:cxn modelId="{B34CBEC4-6AFE-4AFB-A171-C96C7EEC6D05}" type="presOf" srcId="{77E2D069-C3EF-4720-82B5-FCE86775E840}" destId="{6E28C1DB-7E8A-417F-AF7A-D4E90201DE67}" srcOrd="0" destOrd="0" presId="urn:microsoft.com/office/officeart/2005/8/layout/vList3#2"/>
    <dgm:cxn modelId="{9AE51BB3-1F2E-42E1-B500-482415131A5D}" type="presOf" srcId="{45BAE5C0-15D5-4404-A57C-7687ADD0C2A0}" destId="{5FB594F6-6993-4B4F-BE96-DB572EFEE54D}" srcOrd="0" destOrd="0" presId="urn:microsoft.com/office/officeart/2005/8/layout/vList3#2"/>
    <dgm:cxn modelId="{6B43771F-0344-466A-83E1-FA64BD13AB56}" srcId="{45BAE5C0-15D5-4404-A57C-7687ADD0C2A0}" destId="{77E2D069-C3EF-4720-82B5-FCE86775E840}" srcOrd="1" destOrd="0" parTransId="{EB37535E-1346-4301-8723-F0B14F6047B8}" sibTransId="{4AE2B546-AA85-4611-9CE3-3813A2B34AF6}"/>
    <dgm:cxn modelId="{7F867A35-2682-4E16-9B0B-0764AFADE81D}" type="presOf" srcId="{73270442-CE78-449C-A8BE-C199F94A72C2}" destId="{9211F0AF-5969-46FF-A778-0EA97F334433}" srcOrd="0" destOrd="0" presId="urn:microsoft.com/office/officeart/2005/8/layout/vList3#2"/>
    <dgm:cxn modelId="{B046DFCB-350B-4AD1-9BCC-1F66A7F1163E}" type="presOf" srcId="{92F47B80-4A8A-439A-9302-A6A173939C81}" destId="{68AEF432-BAA2-4BBC-84A9-3D08FC88E44F}" srcOrd="0" destOrd="0" presId="urn:microsoft.com/office/officeart/2005/8/layout/vList3#2"/>
    <dgm:cxn modelId="{49D2C3F4-D80C-4574-B6BB-70FA9316210C}" srcId="{45BAE5C0-15D5-4404-A57C-7687ADD0C2A0}" destId="{92F47B80-4A8A-439A-9302-A6A173939C81}" srcOrd="2" destOrd="0" parTransId="{DAC9A2A9-FCD9-44F2-BB3A-3B986ADD500A}" sibTransId="{27E008EB-6A07-40FB-AA42-F6E006777FB1}"/>
    <dgm:cxn modelId="{F56AE279-4EA2-44A6-B268-E8DA7577D3D2}" type="presParOf" srcId="{5FB594F6-6993-4B4F-BE96-DB572EFEE54D}" destId="{AE989073-E555-49A9-B00D-F0ED32722926}" srcOrd="0" destOrd="0" presId="urn:microsoft.com/office/officeart/2005/8/layout/vList3#2"/>
    <dgm:cxn modelId="{5FD1B0BE-A908-48B9-96E4-E7B875F5A22F}" type="presParOf" srcId="{AE989073-E555-49A9-B00D-F0ED32722926}" destId="{C84B5B59-1576-441B-B88F-78761CAB4829}" srcOrd="0" destOrd="0" presId="urn:microsoft.com/office/officeart/2005/8/layout/vList3#2"/>
    <dgm:cxn modelId="{4AC20DBA-BE97-4230-B68C-CB9D8F0D0208}" type="presParOf" srcId="{AE989073-E555-49A9-B00D-F0ED32722926}" destId="{9211F0AF-5969-46FF-A778-0EA97F334433}" srcOrd="1" destOrd="0" presId="urn:microsoft.com/office/officeart/2005/8/layout/vList3#2"/>
    <dgm:cxn modelId="{1AD879F8-048C-4D63-82DC-354301DF4542}" type="presParOf" srcId="{5FB594F6-6993-4B4F-BE96-DB572EFEE54D}" destId="{E012E194-0BB4-440C-9322-62B3014A0660}" srcOrd="1" destOrd="0" presId="urn:microsoft.com/office/officeart/2005/8/layout/vList3#2"/>
    <dgm:cxn modelId="{E69C881B-4E4F-4378-A129-50B97CB7E502}" type="presParOf" srcId="{5FB594F6-6993-4B4F-BE96-DB572EFEE54D}" destId="{B7493CC1-6B7E-4E57-8DA4-0605C3E47DB1}" srcOrd="2" destOrd="0" presId="urn:microsoft.com/office/officeart/2005/8/layout/vList3#2"/>
    <dgm:cxn modelId="{1A76C63C-6D6D-416C-8249-CA6A08A43D33}" type="presParOf" srcId="{B7493CC1-6B7E-4E57-8DA4-0605C3E47DB1}" destId="{4A601A63-3266-4BBF-B44F-20F16EC39441}" srcOrd="0" destOrd="0" presId="urn:microsoft.com/office/officeart/2005/8/layout/vList3#2"/>
    <dgm:cxn modelId="{252AFE7E-89D9-431F-99AC-AF42B1CB9B5E}" type="presParOf" srcId="{B7493CC1-6B7E-4E57-8DA4-0605C3E47DB1}" destId="{6E28C1DB-7E8A-417F-AF7A-D4E90201DE67}" srcOrd="1" destOrd="0" presId="urn:microsoft.com/office/officeart/2005/8/layout/vList3#2"/>
    <dgm:cxn modelId="{E077479B-6D6A-4B8B-979C-5A55663C7AAA}" type="presParOf" srcId="{5FB594F6-6993-4B4F-BE96-DB572EFEE54D}" destId="{C2E7E507-317E-4C4C-953F-2F9E014690AC}" srcOrd="3" destOrd="0" presId="urn:microsoft.com/office/officeart/2005/8/layout/vList3#2"/>
    <dgm:cxn modelId="{DA1D4362-AB1F-4096-A9A9-EF93BBD4460E}" type="presParOf" srcId="{5FB594F6-6993-4B4F-BE96-DB572EFEE54D}" destId="{455FD44F-03EE-4578-B5EC-C3B06122AE4F}" srcOrd="4" destOrd="0" presId="urn:microsoft.com/office/officeart/2005/8/layout/vList3#2"/>
    <dgm:cxn modelId="{5894E692-2AFC-4AEF-A954-772DD8FB1399}" type="presParOf" srcId="{455FD44F-03EE-4578-B5EC-C3B06122AE4F}" destId="{EBDED637-DB83-48CD-B125-58ACB7F18072}" srcOrd="0" destOrd="0" presId="urn:microsoft.com/office/officeart/2005/8/layout/vList3#2"/>
    <dgm:cxn modelId="{AA802525-7558-44F8-82A3-B833695A127F}" type="presParOf" srcId="{455FD44F-03EE-4578-B5EC-C3B06122AE4F}" destId="{68AEF432-BAA2-4BBC-84A9-3D08FC88E44F}" srcOrd="1" destOrd="0" presId="urn:microsoft.com/office/officeart/2005/8/layout/vList3#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AE5C0-15D5-4404-A57C-7687ADD0C2A0}" type="doc">
      <dgm:prSet loTypeId="urn:microsoft.com/office/officeart/2005/8/layout/vList3#2" loCatId="list" qsTypeId="urn:microsoft.com/office/officeart/2005/8/quickstyle/simple1" qsCatId="simple" csTypeId="urn:microsoft.com/office/officeart/2005/8/colors/accent1_2" csCatId="accent1" phldr="1"/>
      <dgm:spPr/>
    </dgm:pt>
    <dgm:pt modelId="{73270442-CE78-449C-A8BE-C199F94A72C2}">
      <dgm:prSet phldrT="[Текст]"/>
      <dgm:spPr>
        <a:blipFill rotWithShape="0">
          <a:blip xmlns:r="http://schemas.openxmlformats.org/officeDocument/2006/relationships" r:embed="rId1">
            <a:extLst>
              <a:ext uri="{BEBA8EAE-BF5A-486C-A8C5-ECC9F3942E4B}">
                <a14:imgProps xmlns:a14="http://schemas.microsoft.com/office/drawing/2010/main" xmlns="">
                  <a14:imgLayer r:embed="rId2">
                    <a14:imgEffect>
                      <a14:artisticBlur radius="35"/>
                    </a14:imgEffect>
                  </a14:imgLayer>
                </a14:imgProps>
              </a:ext>
            </a:extLst>
          </a:blip>
          <a:stretch>
            <a:fillRect/>
          </a:stretch>
        </a:blipFill>
      </dgm:spPr>
      <dgm:t>
        <a:bodyPr/>
        <a:lstStyle/>
        <a:p>
          <a:r>
            <a:rPr lang="en-US" b="0" i="0" dirty="0" smtClean="0"/>
            <a:t>consecutive</a:t>
          </a:r>
          <a:endParaRPr lang="ru-RU" dirty="0"/>
        </a:p>
      </dgm:t>
    </dgm:pt>
    <dgm:pt modelId="{9F1DEFAB-40B3-41C8-BBB8-CC37FAA0725F}" type="parTrans" cxnId="{F8E4AADE-A48B-4F5A-BD3D-0E7928F47AB9}">
      <dgm:prSet/>
      <dgm:spPr/>
      <dgm:t>
        <a:bodyPr/>
        <a:lstStyle/>
        <a:p>
          <a:endParaRPr lang="ru-RU"/>
        </a:p>
      </dgm:t>
    </dgm:pt>
    <dgm:pt modelId="{519BAA14-EBE5-406C-AEBB-140CC14B6D53}" type="sibTrans" cxnId="{F8E4AADE-A48B-4F5A-BD3D-0E7928F47AB9}">
      <dgm:prSet/>
      <dgm:spPr/>
      <dgm:t>
        <a:bodyPr/>
        <a:lstStyle/>
        <a:p>
          <a:endParaRPr lang="ru-RU"/>
        </a:p>
      </dgm:t>
    </dgm:pt>
    <dgm:pt modelId="{77E2D069-C3EF-4720-82B5-FCE86775E840}">
      <dgm:prSet phldrT="[Текст]"/>
      <dgm:spPr>
        <a:blipFill rotWithShape="0">
          <a:blip xmlns:r="http://schemas.openxmlformats.org/officeDocument/2006/relationships" r:embed="rId3">
            <a:extLst>
              <a:ext uri="{BEBA8EAE-BF5A-486C-A8C5-ECC9F3942E4B}">
                <a14:imgProps xmlns:a14="http://schemas.microsoft.com/office/drawing/2010/main" xmlns="">
                  <a14:imgLayer r:embed="rId4">
                    <a14:imgEffect>
                      <a14:artisticBlur radius="35"/>
                    </a14:imgEffect>
                  </a14:imgLayer>
                </a14:imgProps>
              </a:ext>
            </a:extLst>
          </a:blip>
          <a:stretch>
            <a:fillRect/>
          </a:stretch>
        </a:blipFill>
      </dgm:spPr>
      <dgm:t>
        <a:bodyPr/>
        <a:lstStyle/>
        <a:p>
          <a:r>
            <a:rPr lang="en-US" b="0" i="0" dirty="0" smtClean="0"/>
            <a:t>simultaneous</a:t>
          </a:r>
          <a:endParaRPr lang="ru-RU" dirty="0"/>
        </a:p>
      </dgm:t>
    </dgm:pt>
    <dgm:pt modelId="{EB37535E-1346-4301-8723-F0B14F6047B8}" type="parTrans" cxnId="{6B43771F-0344-466A-83E1-FA64BD13AB56}">
      <dgm:prSet/>
      <dgm:spPr/>
      <dgm:t>
        <a:bodyPr/>
        <a:lstStyle/>
        <a:p>
          <a:endParaRPr lang="ru-RU"/>
        </a:p>
      </dgm:t>
    </dgm:pt>
    <dgm:pt modelId="{4AE2B546-AA85-4611-9CE3-3813A2B34AF6}" type="sibTrans" cxnId="{6B43771F-0344-466A-83E1-FA64BD13AB56}">
      <dgm:prSet/>
      <dgm:spPr/>
      <dgm:t>
        <a:bodyPr/>
        <a:lstStyle/>
        <a:p>
          <a:endParaRPr lang="ru-RU"/>
        </a:p>
      </dgm:t>
    </dgm:pt>
    <dgm:pt modelId="{92F47B80-4A8A-439A-9302-A6A173939C81}">
      <dgm:prSet phldrT="[Текст]"/>
      <dgm:spPr>
        <a:blipFill rotWithShape="0">
          <a:blip xmlns:r="http://schemas.openxmlformats.org/officeDocument/2006/relationships" r:embed="rId5"/>
          <a:stretch>
            <a:fillRect/>
          </a:stretch>
        </a:blipFill>
      </dgm:spPr>
      <dgm:t>
        <a:bodyPr/>
        <a:lstStyle/>
        <a:p>
          <a:r>
            <a:rPr lang="en-US" dirty="0" smtClean="0"/>
            <a:t>receptive</a:t>
          </a:r>
          <a:endParaRPr lang="ru-RU" dirty="0"/>
        </a:p>
      </dgm:t>
    </dgm:pt>
    <dgm:pt modelId="{DAC9A2A9-FCD9-44F2-BB3A-3B986ADD500A}" type="parTrans" cxnId="{49D2C3F4-D80C-4574-B6BB-70FA9316210C}">
      <dgm:prSet/>
      <dgm:spPr/>
      <dgm:t>
        <a:bodyPr/>
        <a:lstStyle/>
        <a:p>
          <a:endParaRPr lang="ru-RU"/>
        </a:p>
      </dgm:t>
    </dgm:pt>
    <dgm:pt modelId="{27E008EB-6A07-40FB-AA42-F6E006777FB1}" type="sibTrans" cxnId="{49D2C3F4-D80C-4574-B6BB-70FA9316210C}">
      <dgm:prSet/>
      <dgm:spPr/>
      <dgm:t>
        <a:bodyPr/>
        <a:lstStyle/>
        <a:p>
          <a:endParaRPr lang="ru-RU"/>
        </a:p>
      </dgm:t>
    </dgm:pt>
    <dgm:pt modelId="{5FB594F6-6993-4B4F-BE96-DB572EFEE54D}" type="pres">
      <dgm:prSet presAssocID="{45BAE5C0-15D5-4404-A57C-7687ADD0C2A0}" presName="linearFlow" presStyleCnt="0">
        <dgm:presLayoutVars>
          <dgm:dir/>
          <dgm:resizeHandles val="exact"/>
        </dgm:presLayoutVars>
      </dgm:prSet>
      <dgm:spPr/>
    </dgm:pt>
    <dgm:pt modelId="{AE989073-E555-49A9-B00D-F0ED32722926}" type="pres">
      <dgm:prSet presAssocID="{73270442-CE78-449C-A8BE-C199F94A72C2}" presName="composite" presStyleCnt="0"/>
      <dgm:spPr/>
    </dgm:pt>
    <dgm:pt modelId="{C84B5B59-1576-441B-B88F-78761CAB4829}" type="pres">
      <dgm:prSet presAssocID="{73270442-CE78-449C-A8BE-C199F94A72C2}" presName="imgShp" presStyleLbl="fgImgPlace1" presStyleIdx="0" presStyleCnt="3"/>
      <dgm:spPr>
        <a:blipFill>
          <a:blip xmlns:r="http://schemas.openxmlformats.org/officeDocument/2006/relationships" r:embed="rId6" cstate="print">
            <a:extLst>
              <a:ext uri="{28A0092B-C50C-407E-A947-70E740481C1C}">
                <a14:useLocalDpi xmlns:a14="http://schemas.microsoft.com/office/drawing/2010/main" xmlns="" val="0"/>
              </a:ext>
            </a:extLst>
          </a:blip>
          <a:srcRect/>
          <a:stretch>
            <a:fillRect/>
          </a:stretch>
        </a:blipFill>
      </dgm:spPr>
    </dgm:pt>
    <dgm:pt modelId="{9211F0AF-5969-46FF-A778-0EA97F334433}" type="pres">
      <dgm:prSet presAssocID="{73270442-CE78-449C-A8BE-C199F94A72C2}" presName="txShp" presStyleLbl="node1" presStyleIdx="0" presStyleCnt="3">
        <dgm:presLayoutVars>
          <dgm:bulletEnabled val="1"/>
        </dgm:presLayoutVars>
      </dgm:prSet>
      <dgm:spPr/>
      <dgm:t>
        <a:bodyPr/>
        <a:lstStyle/>
        <a:p>
          <a:endParaRPr lang="ru-RU"/>
        </a:p>
      </dgm:t>
    </dgm:pt>
    <dgm:pt modelId="{E012E194-0BB4-440C-9322-62B3014A0660}" type="pres">
      <dgm:prSet presAssocID="{519BAA14-EBE5-406C-AEBB-140CC14B6D53}" presName="spacing" presStyleCnt="0"/>
      <dgm:spPr/>
    </dgm:pt>
    <dgm:pt modelId="{B7493CC1-6B7E-4E57-8DA4-0605C3E47DB1}" type="pres">
      <dgm:prSet presAssocID="{77E2D069-C3EF-4720-82B5-FCE86775E840}" presName="composite" presStyleCnt="0"/>
      <dgm:spPr/>
    </dgm:pt>
    <dgm:pt modelId="{4A601A63-3266-4BBF-B44F-20F16EC39441}" type="pres">
      <dgm:prSet presAssocID="{77E2D069-C3EF-4720-82B5-FCE86775E840}" presName="imgShp" presStyleLbl="fgImgPlace1" presStyleIdx="1" presStyleCnt="3"/>
      <dgm:spPr>
        <a:blipFill>
          <a:blip xmlns:r="http://schemas.openxmlformats.org/officeDocument/2006/relationships" r:embed="rId7" cstate="print">
            <a:extLst>
              <a:ext uri="{28A0092B-C50C-407E-A947-70E740481C1C}">
                <a14:useLocalDpi xmlns:a14="http://schemas.microsoft.com/office/drawing/2010/main" xmlns="" val="0"/>
              </a:ext>
            </a:extLst>
          </a:blip>
          <a:srcRect/>
          <a:stretch>
            <a:fillRect/>
          </a:stretch>
        </a:blipFill>
      </dgm:spPr>
    </dgm:pt>
    <dgm:pt modelId="{6E28C1DB-7E8A-417F-AF7A-D4E90201DE67}" type="pres">
      <dgm:prSet presAssocID="{77E2D069-C3EF-4720-82B5-FCE86775E840}" presName="txShp" presStyleLbl="node1" presStyleIdx="1" presStyleCnt="3">
        <dgm:presLayoutVars>
          <dgm:bulletEnabled val="1"/>
        </dgm:presLayoutVars>
      </dgm:prSet>
      <dgm:spPr/>
      <dgm:t>
        <a:bodyPr/>
        <a:lstStyle/>
        <a:p>
          <a:endParaRPr lang="ru-RU"/>
        </a:p>
      </dgm:t>
    </dgm:pt>
    <dgm:pt modelId="{C2E7E507-317E-4C4C-953F-2F9E014690AC}" type="pres">
      <dgm:prSet presAssocID="{4AE2B546-AA85-4611-9CE3-3813A2B34AF6}" presName="spacing" presStyleCnt="0"/>
      <dgm:spPr/>
    </dgm:pt>
    <dgm:pt modelId="{455FD44F-03EE-4578-B5EC-C3B06122AE4F}" type="pres">
      <dgm:prSet presAssocID="{92F47B80-4A8A-439A-9302-A6A173939C81}" presName="composite" presStyleCnt="0"/>
      <dgm:spPr/>
    </dgm:pt>
    <dgm:pt modelId="{EBDED637-DB83-48CD-B125-58ACB7F18072}" type="pres">
      <dgm:prSet presAssocID="{92F47B80-4A8A-439A-9302-A6A173939C81}" presName="imgShp" presStyleLbl="fgImgPlace1" presStyleIdx="2" presStyleCnt="3"/>
      <dgm:spPr>
        <a:blipFill>
          <a:blip xmlns:r="http://schemas.openxmlformats.org/officeDocument/2006/relationships" r:embed="rId8" cstate="print">
            <a:extLst>
              <a:ext uri="{28A0092B-C50C-407E-A947-70E740481C1C}">
                <a14:useLocalDpi xmlns:a14="http://schemas.microsoft.com/office/drawing/2010/main" xmlns="" val="0"/>
              </a:ext>
            </a:extLst>
          </a:blip>
          <a:srcRect/>
          <a:stretch>
            <a:fillRect/>
          </a:stretch>
        </a:blipFill>
      </dgm:spPr>
    </dgm:pt>
    <dgm:pt modelId="{68AEF432-BAA2-4BBC-84A9-3D08FC88E44F}" type="pres">
      <dgm:prSet presAssocID="{92F47B80-4A8A-439A-9302-A6A173939C81}" presName="txShp" presStyleLbl="node1" presStyleIdx="2" presStyleCnt="3">
        <dgm:presLayoutVars>
          <dgm:bulletEnabled val="1"/>
        </dgm:presLayoutVars>
      </dgm:prSet>
      <dgm:spPr/>
      <dgm:t>
        <a:bodyPr/>
        <a:lstStyle/>
        <a:p>
          <a:endParaRPr lang="ru-RU"/>
        </a:p>
      </dgm:t>
    </dgm:pt>
  </dgm:ptLst>
  <dgm:cxnLst>
    <dgm:cxn modelId="{F8E4AADE-A48B-4F5A-BD3D-0E7928F47AB9}" srcId="{45BAE5C0-15D5-4404-A57C-7687ADD0C2A0}" destId="{73270442-CE78-449C-A8BE-C199F94A72C2}" srcOrd="0" destOrd="0" parTransId="{9F1DEFAB-40B3-41C8-BBB8-CC37FAA0725F}" sibTransId="{519BAA14-EBE5-406C-AEBB-140CC14B6D53}"/>
    <dgm:cxn modelId="{253C4DAD-2AF8-40F2-A104-375FA7CF339F}" type="presOf" srcId="{73270442-CE78-449C-A8BE-C199F94A72C2}" destId="{9211F0AF-5969-46FF-A778-0EA97F334433}" srcOrd="0" destOrd="0" presId="urn:microsoft.com/office/officeart/2005/8/layout/vList3#2"/>
    <dgm:cxn modelId="{3DDBE40E-B95D-4DC7-8554-C4EFA1925B93}" type="presOf" srcId="{45BAE5C0-15D5-4404-A57C-7687ADD0C2A0}" destId="{5FB594F6-6993-4B4F-BE96-DB572EFEE54D}" srcOrd="0" destOrd="0" presId="urn:microsoft.com/office/officeart/2005/8/layout/vList3#2"/>
    <dgm:cxn modelId="{6B43771F-0344-466A-83E1-FA64BD13AB56}" srcId="{45BAE5C0-15D5-4404-A57C-7687ADD0C2A0}" destId="{77E2D069-C3EF-4720-82B5-FCE86775E840}" srcOrd="1" destOrd="0" parTransId="{EB37535E-1346-4301-8723-F0B14F6047B8}" sibTransId="{4AE2B546-AA85-4611-9CE3-3813A2B34AF6}"/>
    <dgm:cxn modelId="{195C5745-BAF7-48B6-9E0E-668F2DA4919D}" type="presOf" srcId="{92F47B80-4A8A-439A-9302-A6A173939C81}" destId="{68AEF432-BAA2-4BBC-84A9-3D08FC88E44F}" srcOrd="0" destOrd="0" presId="urn:microsoft.com/office/officeart/2005/8/layout/vList3#2"/>
    <dgm:cxn modelId="{3664F2F5-E1F9-4D3B-B790-2EB2DAA6AF50}" type="presOf" srcId="{77E2D069-C3EF-4720-82B5-FCE86775E840}" destId="{6E28C1DB-7E8A-417F-AF7A-D4E90201DE67}" srcOrd="0" destOrd="0" presId="urn:microsoft.com/office/officeart/2005/8/layout/vList3#2"/>
    <dgm:cxn modelId="{49D2C3F4-D80C-4574-B6BB-70FA9316210C}" srcId="{45BAE5C0-15D5-4404-A57C-7687ADD0C2A0}" destId="{92F47B80-4A8A-439A-9302-A6A173939C81}" srcOrd="2" destOrd="0" parTransId="{DAC9A2A9-FCD9-44F2-BB3A-3B986ADD500A}" sibTransId="{27E008EB-6A07-40FB-AA42-F6E006777FB1}"/>
    <dgm:cxn modelId="{55E89F8E-5A65-487C-8519-FFA1FF5112C6}" type="presParOf" srcId="{5FB594F6-6993-4B4F-BE96-DB572EFEE54D}" destId="{AE989073-E555-49A9-B00D-F0ED32722926}" srcOrd="0" destOrd="0" presId="urn:microsoft.com/office/officeart/2005/8/layout/vList3#2"/>
    <dgm:cxn modelId="{D2DA8B86-6BC3-45FF-B515-6E4A187AE345}" type="presParOf" srcId="{AE989073-E555-49A9-B00D-F0ED32722926}" destId="{C84B5B59-1576-441B-B88F-78761CAB4829}" srcOrd="0" destOrd="0" presId="urn:microsoft.com/office/officeart/2005/8/layout/vList3#2"/>
    <dgm:cxn modelId="{2E591C9D-EF9E-4853-996A-422F1166FEE3}" type="presParOf" srcId="{AE989073-E555-49A9-B00D-F0ED32722926}" destId="{9211F0AF-5969-46FF-A778-0EA97F334433}" srcOrd="1" destOrd="0" presId="urn:microsoft.com/office/officeart/2005/8/layout/vList3#2"/>
    <dgm:cxn modelId="{BF45399C-098E-44DC-BCB8-4F48CF517A28}" type="presParOf" srcId="{5FB594F6-6993-4B4F-BE96-DB572EFEE54D}" destId="{E012E194-0BB4-440C-9322-62B3014A0660}" srcOrd="1" destOrd="0" presId="urn:microsoft.com/office/officeart/2005/8/layout/vList3#2"/>
    <dgm:cxn modelId="{68A07D51-2ABE-456C-A207-8CC12135A658}" type="presParOf" srcId="{5FB594F6-6993-4B4F-BE96-DB572EFEE54D}" destId="{B7493CC1-6B7E-4E57-8DA4-0605C3E47DB1}" srcOrd="2" destOrd="0" presId="urn:microsoft.com/office/officeart/2005/8/layout/vList3#2"/>
    <dgm:cxn modelId="{01BAB5F6-D0B2-48C3-BEA5-5D4521BFFCC6}" type="presParOf" srcId="{B7493CC1-6B7E-4E57-8DA4-0605C3E47DB1}" destId="{4A601A63-3266-4BBF-B44F-20F16EC39441}" srcOrd="0" destOrd="0" presId="urn:microsoft.com/office/officeart/2005/8/layout/vList3#2"/>
    <dgm:cxn modelId="{CB600AD7-DB49-465D-B177-3E781C70DB31}" type="presParOf" srcId="{B7493CC1-6B7E-4E57-8DA4-0605C3E47DB1}" destId="{6E28C1DB-7E8A-417F-AF7A-D4E90201DE67}" srcOrd="1" destOrd="0" presId="urn:microsoft.com/office/officeart/2005/8/layout/vList3#2"/>
    <dgm:cxn modelId="{31647422-FF3E-4D1D-B069-EF7AAE502B47}" type="presParOf" srcId="{5FB594F6-6993-4B4F-BE96-DB572EFEE54D}" destId="{C2E7E507-317E-4C4C-953F-2F9E014690AC}" srcOrd="3" destOrd="0" presId="urn:microsoft.com/office/officeart/2005/8/layout/vList3#2"/>
    <dgm:cxn modelId="{58A4CEE6-D2AF-4E6E-AE70-0B59E5D3F3A6}" type="presParOf" srcId="{5FB594F6-6993-4B4F-BE96-DB572EFEE54D}" destId="{455FD44F-03EE-4578-B5EC-C3B06122AE4F}" srcOrd="4" destOrd="0" presId="urn:microsoft.com/office/officeart/2005/8/layout/vList3#2"/>
    <dgm:cxn modelId="{CF48BF17-BCD7-4E0C-956F-DBD6A2BAFDCC}" type="presParOf" srcId="{455FD44F-03EE-4578-B5EC-C3B06122AE4F}" destId="{EBDED637-DB83-48CD-B125-58ACB7F18072}" srcOrd="0" destOrd="0" presId="urn:microsoft.com/office/officeart/2005/8/layout/vList3#2"/>
    <dgm:cxn modelId="{46DDF3D0-71A3-4289-8BB3-18AC9ED8335A}" type="presParOf" srcId="{455FD44F-03EE-4578-B5EC-C3B06122AE4F}" destId="{68AEF432-BAA2-4BBC-84A9-3D08FC88E44F}" srcOrd="1" destOrd="0" presId="urn:microsoft.com/office/officeart/2005/8/layout/vList3#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BAE5C0-15D5-4404-A57C-7687ADD0C2A0}" type="doc">
      <dgm:prSet loTypeId="urn:microsoft.com/office/officeart/2005/8/layout/vList3#2" loCatId="list" qsTypeId="urn:microsoft.com/office/officeart/2005/8/quickstyle/simple1" qsCatId="simple" csTypeId="urn:microsoft.com/office/officeart/2005/8/colors/accent1_2" csCatId="accent1" phldr="1"/>
      <dgm:spPr/>
    </dgm:pt>
    <dgm:pt modelId="{73270442-CE78-449C-A8BE-C199F94A72C2}">
      <dgm:prSet phldrT="[Текст]"/>
      <dgm:spPr>
        <a:blipFill rotWithShape="0">
          <a:blip xmlns:r="http://schemas.openxmlformats.org/officeDocument/2006/relationships" r:embed="rId1">
            <a:extLst>
              <a:ext uri="{BEBA8EAE-BF5A-486C-A8C5-ECC9F3942E4B}">
                <a14:imgProps xmlns:a14="http://schemas.microsoft.com/office/drawing/2010/main" xmlns="">
                  <a14:imgLayer r:embed="rId2">
                    <a14:imgEffect>
                      <a14:artisticBlur radius="35"/>
                    </a14:imgEffect>
                  </a14:imgLayer>
                </a14:imgProps>
              </a:ext>
            </a:extLst>
          </a:blip>
          <a:stretch>
            <a:fillRect/>
          </a:stretch>
        </a:blipFill>
      </dgm:spPr>
      <dgm:t>
        <a:bodyPr/>
        <a:lstStyle/>
        <a:p>
          <a:r>
            <a:rPr lang="en-US" b="0" i="0" dirty="0" smtClean="0"/>
            <a:t>Immersion / </a:t>
          </a:r>
          <a:r>
            <a:rPr lang="ru-RU" b="0" i="0" dirty="0" smtClean="0"/>
            <a:t>Погружение</a:t>
          </a:r>
          <a:endParaRPr lang="ru-RU" dirty="0"/>
        </a:p>
      </dgm:t>
    </dgm:pt>
    <dgm:pt modelId="{9F1DEFAB-40B3-41C8-BBB8-CC37FAA0725F}" type="parTrans" cxnId="{F8E4AADE-A48B-4F5A-BD3D-0E7928F47AB9}">
      <dgm:prSet/>
      <dgm:spPr/>
      <dgm:t>
        <a:bodyPr/>
        <a:lstStyle/>
        <a:p>
          <a:endParaRPr lang="ru-RU"/>
        </a:p>
      </dgm:t>
    </dgm:pt>
    <dgm:pt modelId="{519BAA14-EBE5-406C-AEBB-140CC14B6D53}" type="sibTrans" cxnId="{F8E4AADE-A48B-4F5A-BD3D-0E7928F47AB9}">
      <dgm:prSet/>
      <dgm:spPr/>
      <dgm:t>
        <a:bodyPr/>
        <a:lstStyle/>
        <a:p>
          <a:endParaRPr lang="ru-RU"/>
        </a:p>
      </dgm:t>
    </dgm:pt>
    <dgm:pt modelId="{77E2D069-C3EF-4720-82B5-FCE86775E840}">
      <dgm:prSet phldrT="[Текст]"/>
      <dgm:spPr>
        <a:blipFill rotWithShape="0">
          <a:blip xmlns:r="http://schemas.openxmlformats.org/officeDocument/2006/relationships" r:embed="rId3">
            <a:extLst>
              <a:ext uri="{BEBA8EAE-BF5A-486C-A8C5-ECC9F3942E4B}">
                <a14:imgProps xmlns:a14="http://schemas.microsoft.com/office/drawing/2010/main" xmlns="">
                  <a14:imgLayer r:embed="rId4">
                    <a14:imgEffect>
                      <a14:artisticBlur radius="35"/>
                    </a14:imgEffect>
                  </a14:imgLayer>
                </a14:imgProps>
              </a:ext>
            </a:extLst>
          </a:blip>
          <a:stretch>
            <a:fillRect/>
          </a:stretch>
        </a:blipFill>
      </dgm:spPr>
      <dgm:t>
        <a:bodyPr/>
        <a:lstStyle/>
        <a:p>
          <a:r>
            <a:rPr lang="en-US" dirty="0" smtClean="0"/>
            <a:t>Transition / </a:t>
          </a:r>
          <a:r>
            <a:rPr lang="ru-RU" dirty="0" smtClean="0"/>
            <a:t>Переход</a:t>
          </a:r>
          <a:endParaRPr lang="ru-RU" dirty="0"/>
        </a:p>
      </dgm:t>
    </dgm:pt>
    <dgm:pt modelId="{EB37535E-1346-4301-8723-F0B14F6047B8}" type="parTrans" cxnId="{6B43771F-0344-466A-83E1-FA64BD13AB56}">
      <dgm:prSet/>
      <dgm:spPr/>
      <dgm:t>
        <a:bodyPr/>
        <a:lstStyle/>
        <a:p>
          <a:endParaRPr lang="ru-RU"/>
        </a:p>
      </dgm:t>
    </dgm:pt>
    <dgm:pt modelId="{4AE2B546-AA85-4611-9CE3-3813A2B34AF6}" type="sibTrans" cxnId="{6B43771F-0344-466A-83E1-FA64BD13AB56}">
      <dgm:prSet/>
      <dgm:spPr/>
      <dgm:t>
        <a:bodyPr/>
        <a:lstStyle/>
        <a:p>
          <a:endParaRPr lang="ru-RU"/>
        </a:p>
      </dgm:t>
    </dgm:pt>
    <dgm:pt modelId="{92F47B80-4A8A-439A-9302-A6A173939C81}">
      <dgm:prSet phldrT="[Текст]"/>
      <dgm:spPr>
        <a:blipFill rotWithShape="0">
          <a:blip xmlns:r="http://schemas.openxmlformats.org/officeDocument/2006/relationships" r:embed="rId5"/>
          <a:stretch>
            <a:fillRect/>
          </a:stretch>
        </a:blipFill>
      </dgm:spPr>
      <dgm:t>
        <a:bodyPr/>
        <a:lstStyle/>
        <a:p>
          <a:r>
            <a:rPr lang="en-US" dirty="0" smtClean="0"/>
            <a:t>Development</a:t>
          </a:r>
          <a:r>
            <a:rPr lang="ru-RU" dirty="0" smtClean="0"/>
            <a:t> </a:t>
          </a:r>
          <a:r>
            <a:rPr lang="en-US" dirty="0" smtClean="0"/>
            <a:t>/ </a:t>
          </a:r>
          <a:r>
            <a:rPr lang="ru-RU" dirty="0" smtClean="0"/>
            <a:t>Развитие</a:t>
          </a:r>
          <a:endParaRPr lang="ru-RU" dirty="0"/>
        </a:p>
      </dgm:t>
    </dgm:pt>
    <dgm:pt modelId="{DAC9A2A9-FCD9-44F2-BB3A-3B986ADD500A}" type="parTrans" cxnId="{49D2C3F4-D80C-4574-B6BB-70FA9316210C}">
      <dgm:prSet/>
      <dgm:spPr/>
      <dgm:t>
        <a:bodyPr/>
        <a:lstStyle/>
        <a:p>
          <a:endParaRPr lang="ru-RU"/>
        </a:p>
      </dgm:t>
    </dgm:pt>
    <dgm:pt modelId="{27E008EB-6A07-40FB-AA42-F6E006777FB1}" type="sibTrans" cxnId="{49D2C3F4-D80C-4574-B6BB-70FA9316210C}">
      <dgm:prSet/>
      <dgm:spPr/>
      <dgm:t>
        <a:bodyPr/>
        <a:lstStyle/>
        <a:p>
          <a:endParaRPr lang="ru-RU"/>
        </a:p>
      </dgm:t>
    </dgm:pt>
    <dgm:pt modelId="{5FB594F6-6993-4B4F-BE96-DB572EFEE54D}" type="pres">
      <dgm:prSet presAssocID="{45BAE5C0-15D5-4404-A57C-7687ADD0C2A0}" presName="linearFlow" presStyleCnt="0">
        <dgm:presLayoutVars>
          <dgm:dir/>
          <dgm:resizeHandles val="exact"/>
        </dgm:presLayoutVars>
      </dgm:prSet>
      <dgm:spPr/>
    </dgm:pt>
    <dgm:pt modelId="{AE989073-E555-49A9-B00D-F0ED32722926}" type="pres">
      <dgm:prSet presAssocID="{73270442-CE78-449C-A8BE-C199F94A72C2}" presName="composite" presStyleCnt="0"/>
      <dgm:spPr/>
    </dgm:pt>
    <dgm:pt modelId="{C84B5B59-1576-441B-B88F-78761CAB4829}" type="pres">
      <dgm:prSet presAssocID="{73270442-CE78-449C-A8BE-C199F94A72C2}" presName="imgShp" presStyleLbl="fgImgPlace1" presStyleIdx="0" presStyleCnt="3"/>
      <dgm:spPr>
        <a:blipFill>
          <a:blip xmlns:r="http://schemas.openxmlformats.org/officeDocument/2006/relationships" r:embed="rId6" cstate="print">
            <a:extLst>
              <a:ext uri="{28A0092B-C50C-407E-A947-70E740481C1C}">
                <a14:useLocalDpi xmlns:a14="http://schemas.microsoft.com/office/drawing/2010/main" xmlns="" val="0"/>
              </a:ext>
            </a:extLst>
          </a:blip>
          <a:srcRect/>
          <a:stretch>
            <a:fillRect/>
          </a:stretch>
        </a:blipFill>
      </dgm:spPr>
    </dgm:pt>
    <dgm:pt modelId="{9211F0AF-5969-46FF-A778-0EA97F334433}" type="pres">
      <dgm:prSet presAssocID="{73270442-CE78-449C-A8BE-C199F94A72C2}" presName="txShp" presStyleLbl="node1" presStyleIdx="0" presStyleCnt="3">
        <dgm:presLayoutVars>
          <dgm:bulletEnabled val="1"/>
        </dgm:presLayoutVars>
      </dgm:prSet>
      <dgm:spPr/>
      <dgm:t>
        <a:bodyPr/>
        <a:lstStyle/>
        <a:p>
          <a:endParaRPr lang="ru-RU"/>
        </a:p>
      </dgm:t>
    </dgm:pt>
    <dgm:pt modelId="{E012E194-0BB4-440C-9322-62B3014A0660}" type="pres">
      <dgm:prSet presAssocID="{519BAA14-EBE5-406C-AEBB-140CC14B6D53}" presName="spacing" presStyleCnt="0"/>
      <dgm:spPr/>
    </dgm:pt>
    <dgm:pt modelId="{B7493CC1-6B7E-4E57-8DA4-0605C3E47DB1}" type="pres">
      <dgm:prSet presAssocID="{77E2D069-C3EF-4720-82B5-FCE86775E840}" presName="composite" presStyleCnt="0"/>
      <dgm:spPr/>
    </dgm:pt>
    <dgm:pt modelId="{4A601A63-3266-4BBF-B44F-20F16EC39441}" type="pres">
      <dgm:prSet presAssocID="{77E2D069-C3EF-4720-82B5-FCE86775E840}" presName="imgShp" presStyleLbl="fgImgPlace1" presStyleIdx="1" presStyleCnt="3"/>
      <dgm:spPr>
        <a:blipFill>
          <a:blip xmlns:r="http://schemas.openxmlformats.org/officeDocument/2006/relationships" r:embed="rId7" cstate="print">
            <a:extLst>
              <a:ext uri="{28A0092B-C50C-407E-A947-70E740481C1C}">
                <a14:useLocalDpi xmlns:a14="http://schemas.microsoft.com/office/drawing/2010/main" xmlns="" val="0"/>
              </a:ext>
            </a:extLst>
          </a:blip>
          <a:srcRect/>
          <a:stretch>
            <a:fillRect/>
          </a:stretch>
        </a:blipFill>
      </dgm:spPr>
    </dgm:pt>
    <dgm:pt modelId="{6E28C1DB-7E8A-417F-AF7A-D4E90201DE67}" type="pres">
      <dgm:prSet presAssocID="{77E2D069-C3EF-4720-82B5-FCE86775E840}" presName="txShp" presStyleLbl="node1" presStyleIdx="1" presStyleCnt="3">
        <dgm:presLayoutVars>
          <dgm:bulletEnabled val="1"/>
        </dgm:presLayoutVars>
      </dgm:prSet>
      <dgm:spPr/>
      <dgm:t>
        <a:bodyPr/>
        <a:lstStyle/>
        <a:p>
          <a:endParaRPr lang="ru-RU"/>
        </a:p>
      </dgm:t>
    </dgm:pt>
    <dgm:pt modelId="{C2E7E507-317E-4C4C-953F-2F9E014690AC}" type="pres">
      <dgm:prSet presAssocID="{4AE2B546-AA85-4611-9CE3-3813A2B34AF6}" presName="spacing" presStyleCnt="0"/>
      <dgm:spPr/>
    </dgm:pt>
    <dgm:pt modelId="{455FD44F-03EE-4578-B5EC-C3B06122AE4F}" type="pres">
      <dgm:prSet presAssocID="{92F47B80-4A8A-439A-9302-A6A173939C81}" presName="composite" presStyleCnt="0"/>
      <dgm:spPr/>
    </dgm:pt>
    <dgm:pt modelId="{EBDED637-DB83-48CD-B125-58ACB7F18072}" type="pres">
      <dgm:prSet presAssocID="{92F47B80-4A8A-439A-9302-A6A173939C81}" presName="imgShp" presStyleLbl="fgImgPlace1" presStyleIdx="2" presStyleCnt="3"/>
      <dgm:spPr>
        <a:blipFill>
          <a:blip xmlns:r="http://schemas.openxmlformats.org/officeDocument/2006/relationships" r:embed="rId8" cstate="print">
            <a:extLst>
              <a:ext uri="{28A0092B-C50C-407E-A947-70E740481C1C}">
                <a14:useLocalDpi xmlns:a14="http://schemas.microsoft.com/office/drawing/2010/main" xmlns="" val="0"/>
              </a:ext>
            </a:extLst>
          </a:blip>
          <a:srcRect/>
          <a:stretch>
            <a:fillRect/>
          </a:stretch>
        </a:blipFill>
      </dgm:spPr>
    </dgm:pt>
    <dgm:pt modelId="{68AEF432-BAA2-4BBC-84A9-3D08FC88E44F}" type="pres">
      <dgm:prSet presAssocID="{92F47B80-4A8A-439A-9302-A6A173939C81}" presName="txShp" presStyleLbl="node1" presStyleIdx="2" presStyleCnt="3">
        <dgm:presLayoutVars>
          <dgm:bulletEnabled val="1"/>
        </dgm:presLayoutVars>
      </dgm:prSet>
      <dgm:spPr/>
      <dgm:t>
        <a:bodyPr/>
        <a:lstStyle/>
        <a:p>
          <a:endParaRPr lang="ru-RU"/>
        </a:p>
      </dgm:t>
    </dgm:pt>
  </dgm:ptLst>
  <dgm:cxnLst>
    <dgm:cxn modelId="{F8E4AADE-A48B-4F5A-BD3D-0E7928F47AB9}" srcId="{45BAE5C0-15D5-4404-A57C-7687ADD0C2A0}" destId="{73270442-CE78-449C-A8BE-C199F94A72C2}" srcOrd="0" destOrd="0" parTransId="{9F1DEFAB-40B3-41C8-BBB8-CC37FAA0725F}" sibTransId="{519BAA14-EBE5-406C-AEBB-140CC14B6D53}"/>
    <dgm:cxn modelId="{F5C720C5-2BF5-41FA-B1CA-472E13C3CF3A}" type="presOf" srcId="{92F47B80-4A8A-439A-9302-A6A173939C81}" destId="{68AEF432-BAA2-4BBC-84A9-3D08FC88E44F}" srcOrd="0" destOrd="0" presId="urn:microsoft.com/office/officeart/2005/8/layout/vList3#2"/>
    <dgm:cxn modelId="{114C17AE-619F-4AB2-8F5E-FD6935D72E34}" type="presOf" srcId="{73270442-CE78-449C-A8BE-C199F94A72C2}" destId="{9211F0AF-5969-46FF-A778-0EA97F334433}" srcOrd="0" destOrd="0" presId="urn:microsoft.com/office/officeart/2005/8/layout/vList3#2"/>
    <dgm:cxn modelId="{D45962CC-4D64-4E33-947E-8F3D56E910AE}" type="presOf" srcId="{45BAE5C0-15D5-4404-A57C-7687ADD0C2A0}" destId="{5FB594F6-6993-4B4F-BE96-DB572EFEE54D}" srcOrd="0" destOrd="0" presId="urn:microsoft.com/office/officeart/2005/8/layout/vList3#2"/>
    <dgm:cxn modelId="{6B43771F-0344-466A-83E1-FA64BD13AB56}" srcId="{45BAE5C0-15D5-4404-A57C-7687ADD0C2A0}" destId="{77E2D069-C3EF-4720-82B5-FCE86775E840}" srcOrd="1" destOrd="0" parTransId="{EB37535E-1346-4301-8723-F0B14F6047B8}" sibTransId="{4AE2B546-AA85-4611-9CE3-3813A2B34AF6}"/>
    <dgm:cxn modelId="{DA886E63-D2D2-497F-8F79-B45455D2DA1B}" type="presOf" srcId="{77E2D069-C3EF-4720-82B5-FCE86775E840}" destId="{6E28C1DB-7E8A-417F-AF7A-D4E90201DE67}" srcOrd="0" destOrd="0" presId="urn:microsoft.com/office/officeart/2005/8/layout/vList3#2"/>
    <dgm:cxn modelId="{49D2C3F4-D80C-4574-B6BB-70FA9316210C}" srcId="{45BAE5C0-15D5-4404-A57C-7687ADD0C2A0}" destId="{92F47B80-4A8A-439A-9302-A6A173939C81}" srcOrd="2" destOrd="0" parTransId="{DAC9A2A9-FCD9-44F2-BB3A-3B986ADD500A}" sibTransId="{27E008EB-6A07-40FB-AA42-F6E006777FB1}"/>
    <dgm:cxn modelId="{AC15A6ED-2FE9-4138-BC60-1D9E5CBE901F}" type="presParOf" srcId="{5FB594F6-6993-4B4F-BE96-DB572EFEE54D}" destId="{AE989073-E555-49A9-B00D-F0ED32722926}" srcOrd="0" destOrd="0" presId="urn:microsoft.com/office/officeart/2005/8/layout/vList3#2"/>
    <dgm:cxn modelId="{4566E8B2-19E5-43CE-963F-022E0CD681D0}" type="presParOf" srcId="{AE989073-E555-49A9-B00D-F0ED32722926}" destId="{C84B5B59-1576-441B-B88F-78761CAB4829}" srcOrd="0" destOrd="0" presId="urn:microsoft.com/office/officeart/2005/8/layout/vList3#2"/>
    <dgm:cxn modelId="{E60EDAFE-C73B-4F08-9C2A-59A8E5355BEE}" type="presParOf" srcId="{AE989073-E555-49A9-B00D-F0ED32722926}" destId="{9211F0AF-5969-46FF-A778-0EA97F334433}" srcOrd="1" destOrd="0" presId="urn:microsoft.com/office/officeart/2005/8/layout/vList3#2"/>
    <dgm:cxn modelId="{B112753D-7078-4B0E-9C47-4D641744FB40}" type="presParOf" srcId="{5FB594F6-6993-4B4F-BE96-DB572EFEE54D}" destId="{E012E194-0BB4-440C-9322-62B3014A0660}" srcOrd="1" destOrd="0" presId="urn:microsoft.com/office/officeart/2005/8/layout/vList3#2"/>
    <dgm:cxn modelId="{E1CDD2A5-CDC8-4E97-AD25-54335DFD41AF}" type="presParOf" srcId="{5FB594F6-6993-4B4F-BE96-DB572EFEE54D}" destId="{B7493CC1-6B7E-4E57-8DA4-0605C3E47DB1}" srcOrd="2" destOrd="0" presId="urn:microsoft.com/office/officeart/2005/8/layout/vList3#2"/>
    <dgm:cxn modelId="{16DFF579-2BF0-4641-AB37-F9B6F8DBCFD2}" type="presParOf" srcId="{B7493CC1-6B7E-4E57-8DA4-0605C3E47DB1}" destId="{4A601A63-3266-4BBF-B44F-20F16EC39441}" srcOrd="0" destOrd="0" presId="urn:microsoft.com/office/officeart/2005/8/layout/vList3#2"/>
    <dgm:cxn modelId="{8520978A-0283-4F92-BEAE-B657FCCD31BF}" type="presParOf" srcId="{B7493CC1-6B7E-4E57-8DA4-0605C3E47DB1}" destId="{6E28C1DB-7E8A-417F-AF7A-D4E90201DE67}" srcOrd="1" destOrd="0" presId="urn:microsoft.com/office/officeart/2005/8/layout/vList3#2"/>
    <dgm:cxn modelId="{3C903893-6EB2-44C7-B940-DE1596B221F7}" type="presParOf" srcId="{5FB594F6-6993-4B4F-BE96-DB572EFEE54D}" destId="{C2E7E507-317E-4C4C-953F-2F9E014690AC}" srcOrd="3" destOrd="0" presId="urn:microsoft.com/office/officeart/2005/8/layout/vList3#2"/>
    <dgm:cxn modelId="{F640597C-0608-448C-B9F1-15B6089B2747}" type="presParOf" srcId="{5FB594F6-6993-4B4F-BE96-DB572EFEE54D}" destId="{455FD44F-03EE-4578-B5EC-C3B06122AE4F}" srcOrd="4" destOrd="0" presId="urn:microsoft.com/office/officeart/2005/8/layout/vList3#2"/>
    <dgm:cxn modelId="{2A376C81-16C6-4529-96A4-00B8A9214B63}" type="presParOf" srcId="{455FD44F-03EE-4578-B5EC-C3B06122AE4F}" destId="{EBDED637-DB83-48CD-B125-58ACB7F18072}" srcOrd="0" destOrd="0" presId="urn:microsoft.com/office/officeart/2005/8/layout/vList3#2"/>
    <dgm:cxn modelId="{620C8D79-897C-4742-9BF4-66F57EED0942}" type="presParOf" srcId="{455FD44F-03EE-4578-B5EC-C3B06122AE4F}" destId="{68AEF432-BAA2-4BBC-84A9-3D08FC88E44F}" srcOrd="1" destOrd="0" presId="urn:microsoft.com/office/officeart/2005/8/layout/vList3#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11F0AF-5969-46FF-A778-0EA97F334433}">
      <dsp:nvSpPr>
        <dsp:cNvPr id="0" name=""/>
        <dsp:cNvSpPr/>
      </dsp:nvSpPr>
      <dsp:spPr>
        <a:xfrm rot="10800000">
          <a:off x="1516560" y="837"/>
          <a:ext cx="4900039" cy="1129359"/>
        </a:xfrm>
        <a:prstGeom prst="homePlate">
          <a:avLst/>
        </a:prstGeom>
        <a:blipFill rotWithShape="0">
          <a:blip xmlns:r="http://schemas.openxmlformats.org/officeDocument/2006/relationships" r:embed="rId1">
            <a:extLst>
              <a:ext uri="{BEBA8EAE-BF5A-486C-A8C5-ECC9F3942E4B}">
                <a14:imgProps xmlns:a14="http://schemas.microsoft.com/office/drawing/2010/main" xmlns="">
                  <a14:imgLayer r:embed="rId2">
                    <a14:imgEffect>
                      <a14:artisticBlur radius="35"/>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016" tIns="91440" rIns="170688" bIns="91440" numCol="1" spcCol="1270" anchor="ctr" anchorCtr="0">
          <a:noAutofit/>
        </a:bodyPr>
        <a:lstStyle/>
        <a:p>
          <a:pPr lvl="0" algn="ctr" defTabSz="1066800">
            <a:lnSpc>
              <a:spcPct val="90000"/>
            </a:lnSpc>
            <a:spcBef>
              <a:spcPct val="0"/>
            </a:spcBef>
            <a:spcAft>
              <a:spcPct val="35000"/>
            </a:spcAft>
          </a:pPr>
          <a:r>
            <a:rPr lang="en-US" sz="2400" b="0" i="0" kern="1200" dirty="0"/>
            <a:t>the ability to speak two languages</a:t>
          </a:r>
          <a:endParaRPr lang="ru-RU" sz="2400" kern="1200" dirty="0"/>
        </a:p>
      </dsp:txBody>
      <dsp:txXfrm rot="10800000">
        <a:off x="1516560" y="837"/>
        <a:ext cx="4900039" cy="1129359"/>
      </dsp:txXfrm>
    </dsp:sp>
    <dsp:sp modelId="{C84B5B59-1576-441B-B88F-78761CAB4829}">
      <dsp:nvSpPr>
        <dsp:cNvPr id="0" name=""/>
        <dsp:cNvSpPr/>
      </dsp:nvSpPr>
      <dsp:spPr>
        <a:xfrm>
          <a:off x="951880" y="837"/>
          <a:ext cx="1129359" cy="1129359"/>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28C1DB-7E8A-417F-AF7A-D4E90201DE67}">
      <dsp:nvSpPr>
        <dsp:cNvPr id="0" name=""/>
        <dsp:cNvSpPr/>
      </dsp:nvSpPr>
      <dsp:spPr>
        <a:xfrm rot="10800000">
          <a:off x="1516560" y="1467320"/>
          <a:ext cx="4900039" cy="1129359"/>
        </a:xfrm>
        <a:prstGeom prst="homePlate">
          <a:avLst/>
        </a:prstGeom>
        <a:blipFill rotWithShape="0">
          <a:blip xmlns:r="http://schemas.openxmlformats.org/officeDocument/2006/relationships" r:embed="rId4">
            <a:extLst>
              <a:ext uri="{BEBA8EAE-BF5A-486C-A8C5-ECC9F3942E4B}">
                <a14:imgProps xmlns:a14="http://schemas.microsoft.com/office/drawing/2010/main" xmlns="">
                  <a14:imgLayer r:embed="rId5">
                    <a14:imgEffect>
                      <a14:artisticBlur radius="35"/>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016" tIns="91440" rIns="170688" bIns="91440" numCol="1" spcCol="1270" anchor="ctr" anchorCtr="0">
          <a:noAutofit/>
        </a:bodyPr>
        <a:lstStyle/>
        <a:p>
          <a:pPr lvl="0" algn="ctr" defTabSz="1066800">
            <a:lnSpc>
              <a:spcPct val="90000"/>
            </a:lnSpc>
            <a:spcBef>
              <a:spcPct val="0"/>
            </a:spcBef>
            <a:spcAft>
              <a:spcPct val="35000"/>
            </a:spcAft>
          </a:pPr>
          <a:r>
            <a:rPr lang="en-US" sz="2400" b="0" i="0" kern="1200" dirty="0"/>
            <a:t>the frequent use (as by a community) of two languages</a:t>
          </a:r>
          <a:endParaRPr lang="ru-RU" sz="2400" kern="1200" dirty="0"/>
        </a:p>
      </dsp:txBody>
      <dsp:txXfrm rot="10800000">
        <a:off x="1516560" y="1467320"/>
        <a:ext cx="4900039" cy="1129359"/>
      </dsp:txXfrm>
    </dsp:sp>
    <dsp:sp modelId="{4A601A63-3266-4BBF-B44F-20F16EC39441}">
      <dsp:nvSpPr>
        <dsp:cNvPr id="0" name=""/>
        <dsp:cNvSpPr/>
      </dsp:nvSpPr>
      <dsp:spPr>
        <a:xfrm>
          <a:off x="951880" y="1467320"/>
          <a:ext cx="1129359" cy="1129359"/>
        </a:xfrm>
        <a:prstGeom prst="ellipse">
          <a:avLst/>
        </a:prstGeom>
        <a:blipFill>
          <a:blip xmlns:r="http://schemas.openxmlformats.org/officeDocument/2006/relationships" r:embed="rId6"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EF432-BAA2-4BBC-84A9-3D08FC88E44F}">
      <dsp:nvSpPr>
        <dsp:cNvPr id="0" name=""/>
        <dsp:cNvSpPr/>
      </dsp:nvSpPr>
      <dsp:spPr>
        <a:xfrm rot="10800000">
          <a:off x="1516560" y="2933802"/>
          <a:ext cx="4900039" cy="1129359"/>
        </a:xfrm>
        <a:prstGeom prst="homePlate">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016" tIns="91440" rIns="170688" bIns="91440" numCol="1" spcCol="1270" anchor="ctr" anchorCtr="0">
          <a:noAutofit/>
        </a:bodyPr>
        <a:lstStyle/>
        <a:p>
          <a:pPr lvl="0" algn="ctr" defTabSz="1066800">
            <a:lnSpc>
              <a:spcPct val="90000"/>
            </a:lnSpc>
            <a:spcBef>
              <a:spcPct val="0"/>
            </a:spcBef>
            <a:spcAft>
              <a:spcPct val="35000"/>
            </a:spcAft>
          </a:pPr>
          <a:r>
            <a:rPr lang="en-US" sz="2400" b="0" i="0" kern="1200" dirty="0"/>
            <a:t>the political or institutional recognition of two languages</a:t>
          </a:r>
          <a:endParaRPr lang="ru-RU" sz="2400" kern="1200" dirty="0"/>
        </a:p>
      </dsp:txBody>
      <dsp:txXfrm rot="10800000">
        <a:off x="1516560" y="2933802"/>
        <a:ext cx="4900039" cy="1129359"/>
      </dsp:txXfrm>
    </dsp:sp>
    <dsp:sp modelId="{EBDED637-DB83-48CD-B125-58ACB7F18072}">
      <dsp:nvSpPr>
        <dsp:cNvPr id="0" name=""/>
        <dsp:cNvSpPr/>
      </dsp:nvSpPr>
      <dsp:spPr>
        <a:xfrm>
          <a:off x="951880" y="2933802"/>
          <a:ext cx="1129359" cy="1129359"/>
        </a:xfrm>
        <a:prstGeom prst="ellipse">
          <a:avLst/>
        </a:prstGeom>
        <a:blipFill>
          <a:blip xmlns:r="http://schemas.openxmlformats.org/officeDocument/2006/relationships" r:embed="rId8"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11F0AF-5969-46FF-A778-0EA97F334433}">
      <dsp:nvSpPr>
        <dsp:cNvPr id="0" name=""/>
        <dsp:cNvSpPr/>
      </dsp:nvSpPr>
      <dsp:spPr>
        <a:xfrm rot="10800000">
          <a:off x="1516560" y="837"/>
          <a:ext cx="4900039" cy="1129359"/>
        </a:xfrm>
        <a:prstGeom prst="homePlate">
          <a:avLst/>
        </a:prstGeom>
        <a:blipFill rotWithShape="0">
          <a:blip xmlns:r="http://schemas.openxmlformats.org/officeDocument/2006/relationships" r:embed="rId1">
            <a:extLst>
              <a:ext uri="{BEBA8EAE-BF5A-486C-A8C5-ECC9F3942E4B}">
                <a14:imgProps xmlns:a14="http://schemas.microsoft.com/office/drawing/2010/main" xmlns="">
                  <a14:imgLayer r:embed="rId2">
                    <a14:imgEffect>
                      <a14:artisticBlur radius="35"/>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016" tIns="144780" rIns="270256" bIns="144780" numCol="1" spcCol="1270" anchor="ctr" anchorCtr="0">
          <a:noAutofit/>
        </a:bodyPr>
        <a:lstStyle/>
        <a:p>
          <a:pPr lvl="0" algn="ctr" defTabSz="1689100">
            <a:lnSpc>
              <a:spcPct val="90000"/>
            </a:lnSpc>
            <a:spcBef>
              <a:spcPct val="0"/>
            </a:spcBef>
            <a:spcAft>
              <a:spcPct val="35000"/>
            </a:spcAft>
          </a:pPr>
          <a:r>
            <a:rPr lang="en-US" sz="3800" b="0" i="0" kern="1200" dirty="0" smtClean="0"/>
            <a:t>consecutive</a:t>
          </a:r>
          <a:endParaRPr lang="ru-RU" sz="3800" kern="1200" dirty="0"/>
        </a:p>
      </dsp:txBody>
      <dsp:txXfrm rot="10800000">
        <a:off x="1516560" y="837"/>
        <a:ext cx="4900039" cy="1129359"/>
      </dsp:txXfrm>
    </dsp:sp>
    <dsp:sp modelId="{C84B5B59-1576-441B-B88F-78761CAB4829}">
      <dsp:nvSpPr>
        <dsp:cNvPr id="0" name=""/>
        <dsp:cNvSpPr/>
      </dsp:nvSpPr>
      <dsp:spPr>
        <a:xfrm>
          <a:off x="951880" y="837"/>
          <a:ext cx="1129359" cy="1129359"/>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28C1DB-7E8A-417F-AF7A-D4E90201DE67}">
      <dsp:nvSpPr>
        <dsp:cNvPr id="0" name=""/>
        <dsp:cNvSpPr/>
      </dsp:nvSpPr>
      <dsp:spPr>
        <a:xfrm rot="10800000">
          <a:off x="1516560" y="1467320"/>
          <a:ext cx="4900039" cy="1129359"/>
        </a:xfrm>
        <a:prstGeom prst="homePlate">
          <a:avLst/>
        </a:prstGeom>
        <a:blipFill rotWithShape="0">
          <a:blip xmlns:r="http://schemas.openxmlformats.org/officeDocument/2006/relationships" r:embed="rId4">
            <a:extLst>
              <a:ext uri="{BEBA8EAE-BF5A-486C-A8C5-ECC9F3942E4B}">
                <a14:imgProps xmlns:a14="http://schemas.microsoft.com/office/drawing/2010/main" xmlns="">
                  <a14:imgLayer r:embed="rId5">
                    <a14:imgEffect>
                      <a14:artisticBlur radius="35"/>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016" tIns="144780" rIns="270256" bIns="144780" numCol="1" spcCol="1270" anchor="ctr" anchorCtr="0">
          <a:noAutofit/>
        </a:bodyPr>
        <a:lstStyle/>
        <a:p>
          <a:pPr lvl="0" algn="ctr" defTabSz="1689100">
            <a:lnSpc>
              <a:spcPct val="90000"/>
            </a:lnSpc>
            <a:spcBef>
              <a:spcPct val="0"/>
            </a:spcBef>
            <a:spcAft>
              <a:spcPct val="35000"/>
            </a:spcAft>
          </a:pPr>
          <a:r>
            <a:rPr lang="en-US" sz="3800" b="0" i="0" kern="1200" dirty="0" smtClean="0"/>
            <a:t>simultaneous</a:t>
          </a:r>
          <a:endParaRPr lang="ru-RU" sz="3800" kern="1200" dirty="0"/>
        </a:p>
      </dsp:txBody>
      <dsp:txXfrm rot="10800000">
        <a:off x="1516560" y="1467320"/>
        <a:ext cx="4900039" cy="1129359"/>
      </dsp:txXfrm>
    </dsp:sp>
    <dsp:sp modelId="{4A601A63-3266-4BBF-B44F-20F16EC39441}">
      <dsp:nvSpPr>
        <dsp:cNvPr id="0" name=""/>
        <dsp:cNvSpPr/>
      </dsp:nvSpPr>
      <dsp:spPr>
        <a:xfrm>
          <a:off x="951880" y="1467320"/>
          <a:ext cx="1129359" cy="1129359"/>
        </a:xfrm>
        <a:prstGeom prst="ellipse">
          <a:avLst/>
        </a:prstGeom>
        <a:blipFill>
          <a:blip xmlns:r="http://schemas.openxmlformats.org/officeDocument/2006/relationships" r:embed="rId6"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EF432-BAA2-4BBC-84A9-3D08FC88E44F}">
      <dsp:nvSpPr>
        <dsp:cNvPr id="0" name=""/>
        <dsp:cNvSpPr/>
      </dsp:nvSpPr>
      <dsp:spPr>
        <a:xfrm rot="10800000">
          <a:off x="1516560" y="2933802"/>
          <a:ext cx="4900039" cy="1129359"/>
        </a:xfrm>
        <a:prstGeom prst="homePlate">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016" tIns="144780" rIns="270256" bIns="144780" numCol="1" spcCol="1270" anchor="ctr" anchorCtr="0">
          <a:noAutofit/>
        </a:bodyPr>
        <a:lstStyle/>
        <a:p>
          <a:pPr lvl="0" algn="ctr" defTabSz="1689100">
            <a:lnSpc>
              <a:spcPct val="90000"/>
            </a:lnSpc>
            <a:spcBef>
              <a:spcPct val="0"/>
            </a:spcBef>
            <a:spcAft>
              <a:spcPct val="35000"/>
            </a:spcAft>
          </a:pPr>
          <a:r>
            <a:rPr lang="en-US" sz="3800" kern="1200" dirty="0" smtClean="0"/>
            <a:t>receptive</a:t>
          </a:r>
          <a:endParaRPr lang="ru-RU" sz="3800" kern="1200" dirty="0"/>
        </a:p>
      </dsp:txBody>
      <dsp:txXfrm rot="10800000">
        <a:off x="1516560" y="2933802"/>
        <a:ext cx="4900039" cy="1129359"/>
      </dsp:txXfrm>
    </dsp:sp>
    <dsp:sp modelId="{EBDED637-DB83-48CD-B125-58ACB7F18072}">
      <dsp:nvSpPr>
        <dsp:cNvPr id="0" name=""/>
        <dsp:cNvSpPr/>
      </dsp:nvSpPr>
      <dsp:spPr>
        <a:xfrm>
          <a:off x="951880" y="2933802"/>
          <a:ext cx="1129359" cy="1129359"/>
        </a:xfrm>
        <a:prstGeom prst="ellipse">
          <a:avLst/>
        </a:prstGeom>
        <a:blipFill>
          <a:blip xmlns:r="http://schemas.openxmlformats.org/officeDocument/2006/relationships" r:embed="rId8"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11F0AF-5969-46FF-A778-0EA97F334433}">
      <dsp:nvSpPr>
        <dsp:cNvPr id="0" name=""/>
        <dsp:cNvSpPr/>
      </dsp:nvSpPr>
      <dsp:spPr>
        <a:xfrm rot="10800000">
          <a:off x="1733723" y="414"/>
          <a:ext cx="5761974" cy="1129595"/>
        </a:xfrm>
        <a:prstGeom prst="homePlate">
          <a:avLst/>
        </a:prstGeom>
        <a:blipFill rotWithShape="0">
          <a:blip xmlns:r="http://schemas.openxmlformats.org/officeDocument/2006/relationships" r:embed="rId1">
            <a:extLst>
              <a:ext uri="{BEBA8EAE-BF5A-486C-A8C5-ECC9F3942E4B}">
                <a14:imgProps xmlns:a14="http://schemas.microsoft.com/office/drawing/2010/main" xmlns="">
                  <a14:imgLayer r:embed="rId2">
                    <a14:imgEffect>
                      <a14:artisticBlur radius="35"/>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120" tIns="125730" rIns="234696" bIns="125730" numCol="1" spcCol="1270" anchor="ctr" anchorCtr="0">
          <a:noAutofit/>
        </a:bodyPr>
        <a:lstStyle/>
        <a:p>
          <a:pPr lvl="0" algn="ctr" defTabSz="1466850">
            <a:lnSpc>
              <a:spcPct val="90000"/>
            </a:lnSpc>
            <a:spcBef>
              <a:spcPct val="0"/>
            </a:spcBef>
            <a:spcAft>
              <a:spcPct val="35000"/>
            </a:spcAft>
          </a:pPr>
          <a:r>
            <a:rPr lang="en-US" sz="3300" b="0" i="0" kern="1200" dirty="0" smtClean="0"/>
            <a:t>Immersion / </a:t>
          </a:r>
          <a:r>
            <a:rPr lang="ru-RU" sz="3300" b="0" i="0" kern="1200" dirty="0" smtClean="0"/>
            <a:t>Погружение</a:t>
          </a:r>
          <a:endParaRPr lang="ru-RU" sz="3300" kern="1200" dirty="0"/>
        </a:p>
      </dsp:txBody>
      <dsp:txXfrm rot="10800000">
        <a:off x="1733723" y="414"/>
        <a:ext cx="5761974" cy="1129595"/>
      </dsp:txXfrm>
    </dsp:sp>
    <dsp:sp modelId="{C84B5B59-1576-441B-B88F-78761CAB4829}">
      <dsp:nvSpPr>
        <dsp:cNvPr id="0" name=""/>
        <dsp:cNvSpPr/>
      </dsp:nvSpPr>
      <dsp:spPr>
        <a:xfrm>
          <a:off x="1168925" y="414"/>
          <a:ext cx="1129595" cy="1129595"/>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28C1DB-7E8A-417F-AF7A-D4E90201DE67}">
      <dsp:nvSpPr>
        <dsp:cNvPr id="0" name=""/>
        <dsp:cNvSpPr/>
      </dsp:nvSpPr>
      <dsp:spPr>
        <a:xfrm rot="10800000">
          <a:off x="1733723" y="1467202"/>
          <a:ext cx="5761974" cy="1129595"/>
        </a:xfrm>
        <a:prstGeom prst="homePlate">
          <a:avLst/>
        </a:prstGeom>
        <a:blipFill rotWithShape="0">
          <a:blip xmlns:r="http://schemas.openxmlformats.org/officeDocument/2006/relationships" r:embed="rId4">
            <a:extLst>
              <a:ext uri="{BEBA8EAE-BF5A-486C-A8C5-ECC9F3942E4B}">
                <a14:imgProps xmlns:a14="http://schemas.microsoft.com/office/drawing/2010/main" xmlns="">
                  <a14:imgLayer r:embed="rId5">
                    <a14:imgEffect>
                      <a14:artisticBlur radius="35"/>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120"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Transition / </a:t>
          </a:r>
          <a:r>
            <a:rPr lang="ru-RU" sz="3300" kern="1200" dirty="0" smtClean="0"/>
            <a:t>Переход</a:t>
          </a:r>
          <a:endParaRPr lang="ru-RU" sz="3300" kern="1200" dirty="0"/>
        </a:p>
      </dsp:txBody>
      <dsp:txXfrm rot="10800000">
        <a:off x="1733723" y="1467202"/>
        <a:ext cx="5761974" cy="1129595"/>
      </dsp:txXfrm>
    </dsp:sp>
    <dsp:sp modelId="{4A601A63-3266-4BBF-B44F-20F16EC39441}">
      <dsp:nvSpPr>
        <dsp:cNvPr id="0" name=""/>
        <dsp:cNvSpPr/>
      </dsp:nvSpPr>
      <dsp:spPr>
        <a:xfrm>
          <a:off x="1168925" y="1467202"/>
          <a:ext cx="1129595" cy="1129595"/>
        </a:xfrm>
        <a:prstGeom prst="ellipse">
          <a:avLst/>
        </a:prstGeom>
        <a:blipFill>
          <a:blip xmlns:r="http://schemas.openxmlformats.org/officeDocument/2006/relationships" r:embed="rId6"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EF432-BAA2-4BBC-84A9-3D08FC88E44F}">
      <dsp:nvSpPr>
        <dsp:cNvPr id="0" name=""/>
        <dsp:cNvSpPr/>
      </dsp:nvSpPr>
      <dsp:spPr>
        <a:xfrm rot="10800000">
          <a:off x="1733723" y="2933990"/>
          <a:ext cx="5761974" cy="1129595"/>
        </a:xfrm>
        <a:prstGeom prst="homePlate">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120"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Development</a:t>
          </a:r>
          <a:r>
            <a:rPr lang="ru-RU" sz="3300" kern="1200" dirty="0" smtClean="0"/>
            <a:t> </a:t>
          </a:r>
          <a:r>
            <a:rPr lang="en-US" sz="3300" kern="1200" dirty="0" smtClean="0"/>
            <a:t>/ </a:t>
          </a:r>
          <a:r>
            <a:rPr lang="ru-RU" sz="3300" kern="1200" dirty="0" smtClean="0"/>
            <a:t>Развитие</a:t>
          </a:r>
          <a:endParaRPr lang="ru-RU" sz="3300" kern="1200" dirty="0"/>
        </a:p>
      </dsp:txBody>
      <dsp:txXfrm rot="10800000">
        <a:off x="1733723" y="2933990"/>
        <a:ext cx="5761974" cy="1129595"/>
      </dsp:txXfrm>
    </dsp:sp>
    <dsp:sp modelId="{EBDED637-DB83-48CD-B125-58ACB7F18072}">
      <dsp:nvSpPr>
        <dsp:cNvPr id="0" name=""/>
        <dsp:cNvSpPr/>
      </dsp:nvSpPr>
      <dsp:spPr>
        <a:xfrm>
          <a:off x="1168925" y="2933990"/>
          <a:ext cx="1129595" cy="1129595"/>
        </a:xfrm>
        <a:prstGeom prst="ellipse">
          <a:avLst/>
        </a:prstGeom>
        <a:blipFill>
          <a:blip xmlns:r="http://schemas.openxmlformats.org/officeDocument/2006/relationships" r:embed="rId8" cstate="print">
            <a:extLst>
              <a:ext uri="{28A0092B-C50C-407E-A947-70E740481C1C}">
                <a14:useLocalDpi xmlns:a14="http://schemas.microsoft.com/office/drawing/2010/main" xmlns=""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5" y="0"/>
            <a:ext cx="2929367" cy="496889"/>
          </a:xfrm>
          <a:prstGeom prst="rect">
            <a:avLst/>
          </a:prstGeom>
        </p:spPr>
        <p:txBody>
          <a:bodyPr vert="horz" lIns="91233" tIns="45618" rIns="91233" bIns="45618" rtlCol="0"/>
          <a:lstStyle>
            <a:lvl1pPr algn="l">
              <a:defRPr sz="1100">
                <a:cs typeface="+mn-cs"/>
              </a:defRPr>
            </a:lvl1pPr>
          </a:lstStyle>
          <a:p>
            <a:pPr>
              <a:defRPr/>
            </a:pPr>
            <a:endParaRPr lang="ru-RU"/>
          </a:p>
        </p:txBody>
      </p:sp>
      <p:sp>
        <p:nvSpPr>
          <p:cNvPr id="3" name="Дата 2"/>
          <p:cNvSpPr>
            <a:spLocks noGrp="1"/>
          </p:cNvSpPr>
          <p:nvPr>
            <p:ph type="dt" sz="quarter" idx="1"/>
          </p:nvPr>
        </p:nvSpPr>
        <p:spPr>
          <a:xfrm>
            <a:off x="3830225" y="0"/>
            <a:ext cx="2929367" cy="496889"/>
          </a:xfrm>
          <a:prstGeom prst="rect">
            <a:avLst/>
          </a:prstGeom>
        </p:spPr>
        <p:txBody>
          <a:bodyPr vert="horz" lIns="91233" tIns="45618" rIns="91233" bIns="45618" rtlCol="0"/>
          <a:lstStyle>
            <a:lvl1pPr algn="r">
              <a:defRPr sz="1100">
                <a:cs typeface="+mn-cs"/>
              </a:defRPr>
            </a:lvl1pPr>
          </a:lstStyle>
          <a:p>
            <a:pPr>
              <a:defRPr/>
            </a:pPr>
            <a:fld id="{2DD906B6-84F5-4FB4-9E7E-C3F94AC03C28}" type="datetimeFigureOut">
              <a:rPr lang="ru-RU"/>
              <a:pPr>
                <a:defRPr/>
              </a:pPr>
              <a:t>11.08.2024</a:t>
            </a:fld>
            <a:endParaRPr lang="ru-RU"/>
          </a:p>
        </p:txBody>
      </p:sp>
      <p:sp>
        <p:nvSpPr>
          <p:cNvPr id="4" name="Нижний колонтитул 3"/>
          <p:cNvSpPr>
            <a:spLocks noGrp="1"/>
          </p:cNvSpPr>
          <p:nvPr>
            <p:ph type="ftr" sz="quarter" idx="2"/>
          </p:nvPr>
        </p:nvSpPr>
        <p:spPr>
          <a:xfrm>
            <a:off x="5" y="9444044"/>
            <a:ext cx="2929367" cy="496886"/>
          </a:xfrm>
          <a:prstGeom prst="rect">
            <a:avLst/>
          </a:prstGeom>
        </p:spPr>
        <p:txBody>
          <a:bodyPr vert="horz" lIns="91233" tIns="45618" rIns="91233" bIns="45618" rtlCol="0" anchor="b"/>
          <a:lstStyle>
            <a:lvl1pPr algn="l">
              <a:defRPr sz="1100">
                <a:cs typeface="+mn-cs"/>
              </a:defRPr>
            </a:lvl1pPr>
          </a:lstStyle>
          <a:p>
            <a:pPr>
              <a:defRPr/>
            </a:pPr>
            <a:endParaRPr lang="ru-RU"/>
          </a:p>
        </p:txBody>
      </p:sp>
      <p:sp>
        <p:nvSpPr>
          <p:cNvPr id="5" name="Номер слайда 4"/>
          <p:cNvSpPr>
            <a:spLocks noGrp="1"/>
          </p:cNvSpPr>
          <p:nvPr>
            <p:ph type="sldNum" sz="quarter" idx="3"/>
          </p:nvPr>
        </p:nvSpPr>
        <p:spPr>
          <a:xfrm>
            <a:off x="3830225" y="9444044"/>
            <a:ext cx="2929367" cy="496886"/>
          </a:xfrm>
          <a:prstGeom prst="rect">
            <a:avLst/>
          </a:prstGeom>
        </p:spPr>
        <p:txBody>
          <a:bodyPr vert="horz" lIns="91233" tIns="45618" rIns="91233" bIns="45618" rtlCol="0" anchor="b"/>
          <a:lstStyle>
            <a:lvl1pPr algn="r">
              <a:defRPr sz="1100">
                <a:cs typeface="+mn-cs"/>
              </a:defRPr>
            </a:lvl1pPr>
          </a:lstStyle>
          <a:p>
            <a:pPr>
              <a:defRPr/>
            </a:pPr>
            <a:fld id="{0239F074-0053-4794-9385-1DCE625D86CD}" type="slidenum">
              <a:rPr lang="ru-RU"/>
              <a:pPr>
                <a:defRPr/>
              </a:pPr>
              <a:t>‹#›</a:t>
            </a:fld>
            <a:endParaRPr lang="ru-RU"/>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10.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4,'38'0,"0"0,0 0,0 0,0 0,0 0,0 0,0 0,-1 0,1 0,0 0,0 0,0 0,0 0,0 0,0 0,38 0,-38 0,-1 0,1 0,38 0,-38 0,0 0,0 0,0 0,0 0,0 0,0 0,-1 0,1 0,0 0,0 27,0-27,0 0,0 0,0 0,0 0,0 0,0 0,-1 0,1 0,0 0,0 0,0 0,0 0,0 0,0 0,0 0,0 0,-1 0,1 0,-1 0,1 0,0 0,0 0,0 0,0 0,0 0,0 0,0 0,0 0,0 0,-1 0,1 0,0 0,0 0,0 0,0 0,0 0,0 0,0 0,0 27,0-27,-1 0,1 0,0 0,0 0,0 0,0 0,0 0,0 0,0 0,0 0,0 0,37 0,-37 0,0 0,0 0,0 0,0 0,0 0,0 0,0 0,0 0,-1 0,1 0,0 0,0 0,0 0</inkml:trace>
</inkml:ink>
</file>

<file path=ppt/ink/ink11.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12.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ink/ink13.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2.53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-1 111,'38'0,"0"0,0 0,-1 0,1 0,38 0,-38 0,76 0,-76 0,38 0,-1 0,-37 0,0 0,38 0,-38 0,0-27,0 27,0 0,0 0,0 0,-1 0,1 0,0 0,0-27,0 27,0 0,0 0,0-27,0 27,0 0,0 0,-1 0,1 0,0 0,0 0,0 0,0 0,0 0,0 0,0 0,0 0,0 0,-1 0,1 0,0 0,0 0,0 0,0 0,0 0,0 0,0 0,0 0,0 0,-1 0,1 0,0 0,0 0,0 0,0 0,38 0,-38 0,0 0,0 0,-1 0,1 0,0 0,0 0,38 27,0-27,-38 0,38 0,-39 0,1 0,0 0,0 0,0 0,38 0,-38 0,0 0,0 0,0 0,37 0,-37 0,0 0,0 0,0 0,0 0,0 0</inkml:trace>
</inkml:ink>
</file>

<file path=ppt/ink/ink14.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4,'38'0,"0"0,0 0,0 0,0 0,0 0,0 0,0 0,-1 0,1 0,0 0,0 0,0 0,0 0,0 0,0 0,38 0,-38 0,-1 0,1 0,38 0,-38 0,0 0,0 0,0 0,0 0,0 0,0 0,-1 0,1 0,0 0,0 27,0-27,0 0,0 0,0 0,0 0,0 0,0 0,-1 0,1 0,0 0,0 0,0 0,0 0,0 0,0 0,0 0,0 0,-1 0,1 0,-1 0,1 0,0 0,0 0,0 0,0 0,0 0,0 0,0 0,0 0,0 0,-1 0,1 0,0 0,0 0,0 0,0 0,0 0,0 0,0 0,0 27,0-27,-1 0,1 0,0 0,0 0,0 0,0 0,0 0,0 0,0 0,0 0,0 0,37 0,-37 0,0 0,0 0,0 0,0 0,0 0,0 0,0 0,0 0,-1 0,1 0,0 0,0 0,0 0</inkml:trace>
</inkml:ink>
</file>

<file path=ppt/ink/ink15.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16.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ink/ink17.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5.615"/>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46,'38'0,"0"0,0 0,37 0,-37 0,0 0,0 0,0 0,0 0,0 0,0 0,0 0,0 0,0 0,-1 0,1 0,0 0,0 0,0 0,0 0,0 0,0 0,0 0,0 0,0 0,-1 0,1 0,0 0,0 0,0 0,0 0,0 0,38 0,-38 0,0 0,0 0,-1 0,1 0,0 0,0 0,0 0,0 0,0 0,0 0,0 0,0 0,37 0,-37 0,0 0,0 0,0 0,0 0,0 0,0 0,0 0,0 0,0 0,-1 0,1 0,0 0,0 0,0 0,0 0,0 0,0 0,38 0,-38 0,-1 0,1 0,0 0,0 0,0 0,0 0,0 0,0 0,0 0,0 0,0 0,-1 0,1 0,0 0,0 0,0 0,0 0,0 0,0 0,0 0,0 0,0 0,-1 0,1 0,0 0,0 0,0 0,0 0,38 0,-38 0,0 0,0 0,0 0,-1 0,1 0,38 0,-38 0,0 0,0 0,0 0,0 0,0 0,0 0,-1 0,1 0,0 0,0 0,0 0,-1 0,1 0,0 0,0 0,0 0,0 0,-1 0,1 0,0 0,38 0,-38 0,0 0,0 0,0 0,0 0,0 0,-1 0,1 0,38 0,-38 0,0 0,0 0,0 0,0 0,0 0,0 0,-1 0,39 0,-38 0,0 0,0 0,0 0,0 0,0 0,0 0,37 0,-37 0,0 0,0 0,0 0,0 0,0 0,0 0,0 0,0 0,0 0,0 0,-1 0,1 0,0 0,0 0,0 0,0 0,0 0,0 0,0 0,0 0,0-21,-1 21,1 0,0 0,0 0,38 0,-38 0,0 0,0 0,0 0,0 0,-1 0,1 0,0 0,0 0,0 0,0 0,0 0,0 0,0 0,0 0,0 0,-1 0,39 0,-38 0,0 0,0 0,0 0,0 0,0 0,0 0,0 0,-1 0,1 0,0 0,38 0,-38 0,0 0,0 0,38 0,-38 0,-1 0,39-22,-38 22,0 0,38 0,-38 0,0 0,0 0,0 0,0 0,-1 0,1 0,0 0,0 0</inkml:trace>
</inkml:ink>
</file>

<file path=ppt/ink/ink18.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2.53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-1 111,'38'0,"0"0,0 0,-1 0,1 0,38 0,-38 0,76 0,-76 0,38 0,-1 0,-37 0,0 0,38 0,-38 0,0-27,0 27,0 0,0 0,0 0,-1 0,1 0,0 0,0-27,0 27,0 0,0 0,0-27,0 27,0 0,0 0,-1 0,1 0,0 0,0 0,0 0,0 0,0 0,0 0,0 0,0 0,0 0,-1 0,1 0,0 0,0 0,0 0,0 0,0 0,0 0,0 0,0 0,0 0,-1 0,1 0,0 0,0 0,0 0,0 0,38 0,-38 0,0 0,0 0,-1 0,1 0,0 0,0 0,38 27,0-27,-38 0,38 0,-39 0,1 0,0 0,0 0,0 0,38 0,-38 0,0 0,0 0,0 0,37 0,-37 0,0 0,0 0,0 0,0 0,0 0</inkml:trace>
</inkml:ink>
</file>

<file path=ppt/ink/ink19.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4,'38'0,"0"0,0 0,0 0,0 0,0 0,0 0,0 0,-1 0,1 0,0 0,0 0,0 0,0 0,0 0,0 0,38 0,-38 0,-1 0,1 0,38 0,-38 0,0 0,0 0,0 0,0 0,0 0,0 0,-1 0,1 0,0 0,0 27,0-27,0 0,0 0,0 0,0 0,0 0,0 0,-1 0,1 0,0 0,0 0,0 0,0 0,0 0,0 0,0 0,0 0,-1 0,1 0,-1 0,1 0,0 0,0 0,0 0,0 0,0 0,0 0,0 0,0 0,0 0,-1 0,1 0,0 0,0 0,0 0,0 0,0 0,0 0,0 0,0 27,0-27,-1 0,1 0,0 0,0 0,0 0,0 0,0 0,0 0,0 0,0 0,0 0,37 0,-37 0,0 0,0 0,0 0,0 0,0 0,0 0,0 0,0 0,-1 0,1 0,0 0,0 0,0 0</inkml:trace>
</inkml:ink>
</file>

<file path=ppt/ink/ink2.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ink/ink20.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21.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ink/ink22.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0.199"/>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15,'38'0,"0"0,0 0,0 0,37 0,-37 0,0 0,0 0,0 0,38 0,-38 0,0 0,0 0,-1 0,1 0,0 0,0 0,0 0,0 0,0 0,0 0,0 0,0 0,37 0,-37 0,0 0,0 0,0 0,0 0,0 0,0 0,0 0,0 0,37 0,-37 0,0 0,0 0,0 0,38 0,-38 0,0 0,0 0,0 0,0 0,-1 0,1 0,0 0,0 26,0-26,0 0,0 0,0 0,0 0,0 0,0 0,-1 0,2 0,-1 0,0 0,0 0,38 0,-38 0,38 0,-38 0,-1 27,1-27,0 0,0 0,0 0,0 0,0 0,0 0,0 0,38 0,-39 0,39 0,0 0,-38 26,38-26,-38 0,75 0,-75 0,38 0,0 0,38 0,-76 0,37 0,1 0,0 0,-38 0,0 0,0 0,0 0,38 0,-38 0,-1 0,1 0,0 0,38 0,-38 0,0 0</inkml:trace>
</inkml:ink>
</file>

<file path=ppt/ink/ink23.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5.615"/>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46,'38'0,"0"0,0 0,37 0,-37 0,0 0,0 0,0 0,0 0,0 0,0 0,0 0,0 0,0 0,-1 0,1 0,0 0,0 0,0 0,0 0,0 0,0 0,0 0,0 0,0 0,-1 0,1 0,0 0,0 0,0 0,0 0,0 0,38 0,-38 0,0 0,0 0,-1 0,1 0,0 0,0 0,0 0,0 0,0 0,0 0,0 0,0 0,37 0,-37 0,0 0,0 0,0 0,0 0,0 0,0 0,0 0,0 0,0 0,-1 0,1 0,0 0,0 0,0 0,0 0,0 0,0 0,38 0,-38 0,-1 0,1 0,0 0,0 0,0 0,0 0,0 0,0 0,0 0,0 0,0 0,-1 0,1 0,0 0,0 0,0 0,0 0,0 0,0 0,0 0,0 0,0 0,-1 0,1 0,0 0,0 0,0 0,0 0,38 0,-38 0,0 0,0 0,0 0,-1 0,1 0,38 0,-38 0,0 0,0 0,0 0,0 0,0 0,0 0,-1 0,1 0,0 0,0 0,0 0,-1 0,1 0,0 0,0 0,0 0,0 0,-1 0,1 0,0 0,38 0,-38 0,0 0,0 0,0 0,0 0,0 0,-1 0,1 0,38 0,-38 0,0 0,0 0,0 0,0 0,0 0,0 0,-1 0,39 0,-38 0,0 0,0 0,0 0,0 0,0 0,0 0,37 0,-37 0,0 0,0 0,0 0,0 0,0 0,0 0,0 0,0 0,0 0,0 0,-1 0,1 0,0 0,0 0,0 0,0 0,0 0,0 0,0 0,0 0,0-21,-1 21,1 0,0 0,0 0,38 0,-38 0,0 0,0 0,0 0,0 0,-1 0,1 0,0 0,0 0,0 0,0 0,0 0,0 0,0 0,0 0,0 0,-1 0,39 0,-38 0,0 0,0 0,0 0,0 0,0 0,0 0,0 0,-1 0,1 0,0 0,38 0,-38 0,0 0,0 0,38 0,-38 0,-1 0,39-22,-38 22,0 0,38 0,-38 0,0 0,0 0,0 0,0 0,-1 0,1 0,0 0,0 0</inkml:trace>
</inkml:ink>
</file>

<file path=ppt/ink/ink24.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2.53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-1 111,'38'0,"0"0,0 0,-1 0,1 0,38 0,-38 0,76 0,-76 0,38 0,-1 0,-37 0,0 0,38 0,-38 0,0-27,0 27,0 0,0 0,0 0,-1 0,1 0,0 0,0-27,0 27,0 0,0 0,0-27,0 27,0 0,0 0,-1 0,1 0,0 0,0 0,0 0,0 0,0 0,0 0,0 0,0 0,0 0,-1 0,1 0,0 0,0 0,0 0,0 0,0 0,0 0,0 0,0 0,0 0,-1 0,1 0,0 0,0 0,0 0,0 0,38 0,-38 0,0 0,0 0,-1 0,1 0,0 0,0 0,38 27,0-27,-38 0,38 0,-39 0,1 0,0 0,0 0,0 0,38 0,-38 0,0 0,0 0,0 0,37 0,-37 0,0 0,0 0,0 0,0 0,0 0</inkml:trace>
</inkml:ink>
</file>

<file path=ppt/ink/ink25.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4,'38'0,"0"0,0 0,0 0,0 0,0 0,0 0,0 0,-1 0,1 0,0 0,0 0,0 0,0 0,0 0,0 0,38 0,-38 0,-1 0,1 0,38 0,-38 0,0 0,0 0,0 0,0 0,0 0,0 0,-1 0,1 0,0 0,0 27,0-27,0 0,0 0,0 0,0 0,0 0,0 0,-1 0,1 0,0 0,0 0,0 0,0 0,0 0,0 0,0 0,0 0,-1 0,1 0,-1 0,1 0,0 0,0 0,0 0,0 0,0 0,0 0,0 0,0 0,0 0,-1 0,1 0,0 0,0 0,0 0,0 0,0 0,0 0,0 0,0 27,0-27,-1 0,1 0,0 0,0 0,0 0,0 0,0 0,0 0,0 0,0 0,0 0,37 0,-37 0,0 0,0 0,0 0,0 0,0 0,0 0,0 0,0 0,-1 0,1 0,0 0,0 0,0 0</inkml:trace>
</inkml:ink>
</file>

<file path=ppt/ink/ink26.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27.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ink/ink28.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3.577"/>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39,'76'0,"-38"0,37 0,-37 0,0 0,0 0,0 0,0 0,0 0,0 0,0 0,0 0,0 0,-1 0,1 0,1 0,-1 0,0 0,38 0,-38 0,0 0,38 0,-1 0,-37 0,0 0,0 0,0 0,0 0,0 0,0 0,0 0,0 0,0 0,-1 0,1 0,0 0,0 0,0 0,0 0,0 0,0 0,0 0,38 0,-39 0,1 0,0 0,0 0,1 0,-1 0,0 0,0 0,0 0,0 0,0 0,-1 0,1 0,0 0,0 0,0 0,38 0,-38 0,0 0,0 0,0 0,-1 0,1 0,0 0,0 0,0 0,0 0,0 0,0 0,0 0,0 0,0 0,-1 0,1 0,0 0,0 0,0 0,0 0,39 0,-39 0,0 0,0 0,0 0,-1 0,1 0,0 0,0 0,0 0,0 0,0 0,0 0,0 0,0 0,0 0,-38-39,37 39</inkml:trace>
</inkml:ink>
</file>

<file path=ppt/ink/ink29.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0.199"/>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15,'38'0,"0"0,0 0,0 0,37 0,-37 0,0 0,0 0,0 0,38 0,-38 0,0 0,0 0,-1 0,1 0,0 0,0 0,0 0,0 0,0 0,0 0,0 0,0 0,37 0,-37 0,0 0,0 0,0 0,0 0,0 0,0 0,0 0,0 0,37 0,-37 0,0 0,0 0,0 0,38 0,-38 0,0 0,0 0,0 0,0 0,-1 0,1 0,0 0,0 26,0-26,0 0,0 0,0 0,0 0,0 0,0 0,-1 0,2 0,-1 0,0 0,0 0,38 0,-38 0,38 0,-38 0,-1 27,1-27,0 0,0 0,0 0,0 0,0 0,0 0,0 0,38 0,-39 0,39 0,0 0,-38 26,38-26,-38 0,75 0,-75 0,38 0,0 0,38 0,-76 0,37 0,1 0,0 0,-38 0,0 0,0 0,0 0,38 0,-38 0,-1 0,1 0,0 0,38 0,-38 0,0 0</inkml:trace>
</inkml:ink>
</file>

<file path=ppt/ink/ink3.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4,'38'0,"0"0,0 0,0 0,0 0,0 0,0 0,0 0,-1 0,1 0,0 0,0 0,0 0,0 0,0 0,0 0,38 0,-38 0,-1 0,1 0,38 0,-38 0,0 0,0 0,0 0,0 0,0 0,0 0,-1 0,1 0,0 0,0 27,0-27,0 0,0 0,0 0,0 0,0 0,0 0,-1 0,1 0,0 0,0 0,0 0,0 0,0 0,0 0,0 0,0 0,-1 0,1 0,-1 0,1 0,0 0,0 0,0 0,0 0,0 0,0 0,0 0,0 0,0 0,-1 0,1 0,0 0,0 0,0 0,0 0,0 0,0 0,0 0,0 27,0-27,-1 0,1 0,0 0,0 0,0 0,0 0,0 0,0 0,0 0,0 0,0 0,37 0,-37 0,0 0,0 0,0 0,0 0,0 0,0 0,0 0,0 0,-1 0,1 0,0 0,0 0,0 0</inkml:trace>
</inkml:ink>
</file>

<file path=ppt/ink/ink30.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5.615"/>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46,'38'0,"0"0,0 0,37 0,-37 0,0 0,0 0,0 0,0 0,0 0,0 0,0 0,0 0,0 0,-1 0,1 0,0 0,0 0,0 0,0 0,0 0,0 0,0 0,0 0,0 0,-1 0,1 0,0 0,0 0,0 0,0 0,0 0,38 0,-38 0,0 0,0 0,-1 0,1 0,0 0,0 0,0 0,0 0,0 0,0 0,0 0,0 0,37 0,-37 0,0 0,0 0,0 0,0 0,0 0,0 0,0 0,0 0,0 0,-1 0,1 0,0 0,0 0,0 0,0 0,0 0,0 0,38 0,-38 0,-1 0,1 0,0 0,0 0,0 0,0 0,0 0,0 0,0 0,0 0,0 0,-1 0,1 0,0 0,0 0,0 0,0 0,0 0,0 0,0 0,0 0,0 0,-1 0,1 0,0 0,0 0,0 0,0 0,38 0,-38 0,0 0,0 0,0 0,-1 0,1 0,38 0,-38 0,0 0,0 0,0 0,0 0,0 0,0 0,-1 0,1 0,0 0,0 0,0 0,-1 0,1 0,0 0,0 0,0 0,0 0,-1 0,1 0,0 0,38 0,-38 0,0 0,0 0,0 0,0 0,0 0,-1 0,1 0,38 0,-38 0,0 0,0 0,0 0,0 0,0 0,0 0,-1 0,39 0,-38 0,0 0,0 0,0 0,0 0,0 0,0 0,37 0,-37 0,0 0,0 0,0 0,0 0,0 0,0 0,0 0,0 0,0 0,0 0,-1 0,1 0,0 0,0 0,0 0,0 0,0 0,0 0,0 0,0 0,0-21,-1 21,1 0,0 0,0 0,38 0,-38 0,0 0,0 0,0 0,0 0,-1 0,1 0,0 0,0 0,0 0,0 0,0 0,0 0,0 0,0 0,0 0,-1 0,39 0,-38 0,0 0,0 0,0 0,0 0,0 0,0 0,0 0,-1 0,1 0,0 0,38 0,-38 0,0 0,0 0,38 0,-38 0,-1 0,39-22,-38 22,0 0,38 0,-38 0,0 0,0 0,0 0,0 0,-1 0,1 0,0 0,0 0</inkml:trace>
</inkml:ink>
</file>

<file path=ppt/ink/ink31.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2.53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-1 111,'38'0,"0"0,0 0,-1 0,1 0,38 0,-38 0,76 0,-76 0,38 0,-1 0,-37 0,0 0,38 0,-38 0,0-27,0 27,0 0,0 0,0 0,-1 0,1 0,0 0,0-27,0 27,0 0,0 0,0-27,0 27,0 0,0 0,-1 0,1 0,0 0,0 0,0 0,0 0,0 0,0 0,0 0,0 0,0 0,-1 0,1 0,0 0,0 0,0 0,0 0,0 0,0 0,0 0,0 0,0 0,-1 0,1 0,0 0,0 0,0 0,0 0,38 0,-38 0,0 0,0 0,-1 0,1 0,0 0,0 0,38 27,0-27,-38 0,38 0,-39 0,1 0,0 0,0 0,0 0,38 0,-38 0,0 0,0 0,0 0,37 0,-37 0,0 0,0 0,0 0,0 0,0 0</inkml:trace>
</inkml:ink>
</file>

<file path=ppt/ink/ink32.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4,'38'0,"0"0,0 0,0 0,0 0,0 0,0 0,0 0,-1 0,1 0,0 0,0 0,0 0,0 0,0 0,0 0,38 0,-38 0,-1 0,1 0,38 0,-38 0,0 0,0 0,0 0,0 0,0 0,0 0,-1 0,1 0,0 0,0 27,0-27,0 0,0 0,0 0,0 0,0 0,0 0,-1 0,1 0,0 0,0 0,0 0,0 0,0 0,0 0,0 0,0 0,-1 0,1 0,-1 0,1 0,0 0,0 0,0 0,0 0,0 0,0 0,0 0,0 0,0 0,-1 0,1 0,0 0,0 0,0 0,0 0,0 0,0 0,0 0,0 27,0-27,-1 0,1 0,0 0,0 0,0 0,0 0,0 0,0 0,0 0,0 0,0 0,37 0,-37 0,0 0,0 0,0 0,0 0,0 0,0 0,0 0,0 0,-1 0,1 0,0 0,0 0,0 0</inkml:trace>
</inkml:ink>
</file>

<file path=ppt/ink/ink33.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34.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ink/ink35.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3.577"/>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39,'76'0,"-38"0,37 0,-37 0,0 0,0 0,0 0,0 0,0 0,0 0,0 0,0 0,0 0,-1 0,1 0,1 0,-1 0,0 0,38 0,-38 0,0 0,38 0,-1 0,-37 0,0 0,0 0,0 0,0 0,0 0,0 0,0 0,0 0,0 0,-1 0,1 0,0 0,0 0,0 0,0 0,0 0,0 0,0 0,38 0,-39 0,1 0,0 0,0 0,1 0,-1 0,0 0,0 0,0 0,0 0,0 0,-1 0,1 0,0 0,0 0,0 0,38 0,-38 0,0 0,0 0,0 0,-1 0,1 0,0 0,0 0,0 0,0 0,0 0,0 0,0 0,0 0,0 0,-1 0,1 0,0 0,0 0,0 0,0 0,39 0,-39 0,0 0,0 0,0 0,-1 0,1 0,0 0,0 0,0 0,0 0,0 0,0 0,0 0,0 0,0 0,-38-39,37 39</inkml:trace>
</inkml:ink>
</file>

<file path=ppt/ink/ink36.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0.199"/>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15,'38'0,"0"0,0 0,0 0,37 0,-37 0,0 0,0 0,0 0,38 0,-38 0,0 0,0 0,-1 0,1 0,0 0,0 0,0 0,0 0,0 0,0 0,0 0,0 0,37 0,-37 0,0 0,0 0,0 0,0 0,0 0,0 0,0 0,0 0,37 0,-37 0,0 0,0 0,0 0,38 0,-38 0,0 0,0 0,0 0,0 0,-1 0,1 0,0 0,0 26,0-26,0 0,0 0,0 0,0 0,0 0,0 0,-1 0,2 0,-1 0,0 0,0 0,38 0,-38 0,38 0,-38 0,-1 27,1-27,0 0,0 0,0 0,0 0,0 0,0 0,0 0,38 0,-39 0,39 0,0 0,-38 26,38-26,-38 0,75 0,-75 0,38 0,0 0,38 0,-76 0,37 0,1 0,0 0,-38 0,0 0,0 0,0 0,38 0,-38 0,-1 0,1 0,0 0,38 0,-38 0,0 0</inkml:trace>
</inkml:ink>
</file>

<file path=ppt/ink/ink37.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5.615"/>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46,'38'0,"0"0,0 0,37 0,-37 0,0 0,0 0,0 0,0 0,0 0,0 0,0 0,0 0,0 0,-1 0,1 0,0 0,0 0,0 0,0 0,0 0,0 0,0 0,0 0,0 0,-1 0,1 0,0 0,0 0,0 0,0 0,0 0,38 0,-38 0,0 0,0 0,-1 0,1 0,0 0,0 0,0 0,0 0,0 0,0 0,0 0,0 0,37 0,-37 0,0 0,0 0,0 0,0 0,0 0,0 0,0 0,0 0,0 0,-1 0,1 0,0 0,0 0,0 0,0 0,0 0,0 0,38 0,-38 0,-1 0,1 0,0 0,0 0,0 0,0 0,0 0,0 0,0 0,0 0,0 0,-1 0,1 0,0 0,0 0,0 0,0 0,0 0,0 0,0 0,0 0,0 0,-1 0,1 0,0 0,0 0,0 0,0 0,38 0,-38 0,0 0,0 0,0 0,-1 0,1 0,38 0,-38 0,0 0,0 0,0 0,0 0,0 0,0 0,-1 0,1 0,0 0,0 0,0 0,-1 0,1 0,0 0,0 0,0 0,0 0,-1 0,1 0,0 0,38 0,-38 0,0 0,0 0,0 0,0 0,0 0,-1 0,1 0,38 0,-38 0,0 0,0 0,0 0,0 0,0 0,0 0,-1 0,39 0,-38 0,0 0,0 0,0 0,0 0,0 0,0 0,37 0,-37 0,0 0,0 0,0 0,0 0,0 0,0 0,0 0,0 0,0 0,0 0,-1 0,1 0,0 0,0 0,0 0,0 0,0 0,0 0,0 0,0 0,0-21,-1 21,1 0,0 0,0 0,38 0,-38 0,0 0,0 0,0 0,0 0,-1 0,1 0,0 0,0 0,0 0,0 0,0 0,0 0,0 0,0 0,0 0,-1 0,39 0,-38 0,0 0,0 0,0 0,0 0,0 0,0 0,0 0,-1 0,1 0,0 0,38 0,-38 0,0 0,0 0,38 0,-38 0,-1 0,39-22,-38 22,0 0,38 0,-38 0,0 0,0 0,0 0,0 0,-1 0,1 0,0 0,0 0</inkml:trace>
</inkml:ink>
</file>

<file path=ppt/ink/ink38.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2.53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-1 111,'38'0,"0"0,0 0,-1 0,1 0,38 0,-38 0,76 0,-76 0,38 0,-1 0,-37 0,0 0,38 0,-38 0,0-27,0 27,0 0,0 0,0 0,-1 0,1 0,0 0,0-27,0 27,0 0,0 0,0-27,0 27,0 0,0 0,-1 0,1 0,0 0,0 0,0 0,0 0,0 0,0 0,0 0,0 0,0 0,-1 0,1 0,0 0,0 0,0 0,0 0,0 0,0 0,0 0,0 0,0 0,-1 0,1 0,0 0,0 0,0 0,0 0,38 0,-38 0,0 0,0 0,-1 0,1 0,0 0,0 0,38 27,0-27,-38 0,38 0,-39 0,1 0,0 0,0 0,0 0,38 0,-38 0,0 0,0 0,0 0,37 0,-37 0,0 0,0 0,0 0,0 0,0 0</inkml:trace>
</inkml:ink>
</file>

<file path=ppt/ink/ink39.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8.248"/>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7,'57'0,"0"0,0 0,0 0,0 0,0 0,0 0,0 0,-1 0,1 0,0 0,0 0,0 0,0 0,0 0,0 0,57 0,-57 0,-2 0,2 0,57 0,-57 0,0 0,0 0,0 0,0 0,0 0,0 0,-1 0,1 0,0 0,0 41,0-41,0 0,0 0,0 0,0 0,0 0,0 0,-2 0,2 0,0 0,0 0,0 0,0 0,0 0,0 0,0 0,1 0,-1 0,0 0,-2 0,2 0,0 0,0 0,0 0,0 0,0 0,0 0,0 0,0 0,0 0,-1 0,1 0,0 0,0 0,0 0,0 0,0 0,0 0,0 0,0 42,0-42,-2 0,2 0,0 0,0 0,0 0,0 0,0 0,0 0,0 0,0 0,0 0,56 0,-56 0,0 0,0 0,0 0,0 0,0 0,0 0,0 0,0 0,-2 0,2 0,0 0,0 0,1 0</inkml:trace>
</inkml:ink>
</file>

<file path=ppt/ink/ink4.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2.53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-1 111,'38'0,"0"0,0 0,-1 0,1 0,38 0,-38 0,76 0,-76 0,38 0,-1 0,-37 0,0 0,38 0,-38 0,0-27,0 27,0 0,0 0,0 0,-1 0,1 0,0 0,0-27,0 27,0 0,0 0,0-27,0 27,0 0,0 0,-1 0,1 0,0 0,0 0,0 0,0 0,0 0,0 0,0 0,0 0,0 0,-1 0,1 0,0 0,0 0,0 0,0 0,0 0,0 0,0 0,0 0,0 0,-1 0,1 0,0 0,0 0,0 0,0 0,38 0,-38 0,0 0,0 0,-1 0,1 0,0 0,0 0,38 27,0-27,-38 0,38 0,-39 0,1 0,0 0,0 0,0 0,38 0,-38 0,0 0,0 0,0 0,37 0,-37 0,0 0,0 0,0 0,0 0,0 0</inkml:trace>
</inkml:ink>
</file>

<file path=ppt/ink/ink40.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41.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25,'44'0,"43"34,0-34,0 0,-43 0,-2 0,1 0,1 0,43 0,-43 0,-1 33,1-33,-1 0,1 0,0 0,-2 0,2 0,-1 0,1 0,-1 0,1 0,-1 0,1 0,0 0,-1 0,1 0,-2 0,2 0,-1 0,1 0,-1 0,1 0,-1 0,1 0,0 0,-1 0,1 0,-1 0,0 0,0 0,1 0,-1 0,1 0,0 0,-1 0,1 0,-1 0,1 0,-1 0,0 0,0 0,1 0,-1 0,1 0,0 0,-1 0,1 0,-1 0,1 0,-1 0,0 0,0 0,1 0,0 0,-1 0,1 0,-1 0,1 0,-1 0,1 0,42 0,-43 0,1 0,0 0,-1 0,1 0,-1 0,1 0,43 0,-43 0,-2 0,45 0,-43 0,-1 0,1 0,-1 0,1 0,-1 0,1 0,0 0,-2 0,2 0,-1 0,1 0,43 0,-44 0,1 0,-44-33,44 33,-1 0,1 0,-1 0,0 0,0 0,1 0,-1 0,1 0,-1 0,45 0,-45 0,1 0,-1 0,0 0,0 0,1 0,-1 0,1 0,0 0,-1 0,1 0,-1 0,1 0,-1 0,0 0,44 0,-44 0,1 0,0 0,-1 0,1 0,-1 0,1 0,-1 0,0 0,0 0,1 0,0 0,-1 0,1 0,-1 0,1 0,-1 0,1 0,-1 0,0 0,0 0,1 0,0 0,-1 0,1 0,-1 0,1 0,-1 0,1 0,0 0,-2 0,2 0,-1 0,1 0,43 0,-44 0,1 0,-1 0,1 0,0 0,42 0,-43 0,1 0,-1 0,1 0,-1 0,1 0,0 0,43 0,-44 0,0 0,0 0,1 0,-1 0,1 0,-1 0,1 0,0 0,-1 0,1 0,-1 0,0 0,0 0,1 0,-1 0,1 0,43 0,-43 33,-1-33,1 0,-1 0,0 0,0 0,44 0,-43 0,0 0,-1 0,1 0,-1 0,1 0,-1 33,0-33,0 0,1 0,43 0,-43 0,-1 0,1 0,-1 0,44 0,-44 0,0 0,1 0,0 0,-1 0,1 0,-1 0,1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0-10-21T13:56:57.15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55.615"/>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46,'38'0,"0"0,0 0,37 0,-37 0,0 0,0 0,0 0,0 0,0 0,0 0,0 0,0 0,0 0,-1 0,1 0,0 0,0 0,0 0,0 0,0 0,0 0,0 0,0 0,0 0,-1 0,1 0,0 0,0 0,0 0,0 0,0 0,38 0,-38 0,0 0,0 0,-1 0,1 0,0 0,0 0,0 0,0 0,0 0,0 0,0 0,0 0,37 0,-37 0,0 0,0 0,0 0,0 0,0 0,0 0,0 0,0 0,0 0,-1 0,1 0,0 0,0 0,0 0,0 0,0 0,0 0,38 0,-38 0,-1 0,1 0,0 0,0 0,0 0,0 0,0 0,0 0,0 0,0 0,0 0,-1 0,1 0,0 0,0 0,0 0,0 0,0 0,0 0,0 0,0 0,0 0,-1 0,1 0,0 0,0 0,0 0,0 0,38 0,-38 0,0 0,0 0,0 0,-1 0,1 0,38 0,-38 0,0 0,0 0,0 0,0 0,0 0,0 0,-1 0,1 0,0 0,0 0,0 0,-1 0,1 0,0 0,0 0,0 0,0 0,-1 0,1 0,0 0,38 0,-38 0,0 0,0 0,0 0,0 0,0 0,-1 0,1 0,38 0,-38 0,0 0,0 0,0 0,0 0,0 0,0 0,-1 0,39 0,-38 0,0 0,0 0,0 0,0 0,0 0,0 0,37 0,-37 0,0 0,0 0,0 0,0 0,0 0,0 0,0 0,0 0,0 0,0 0,-1 0,1 0,0 0,0 0,0 0,0 0,0 0,0 0,0 0,0 0,0-21,-1 21,1 0,0 0,0 0,38 0,-38 0,0 0,0 0,0 0,0 0,-1 0,1 0,0 0,0 0,0 0,0 0,0 0,0 0,0 0,0 0,0 0,-1 0,39 0,-38 0,0 0,0 0,0 0,0 0,0 0,0 0,0 0,-1 0,1 0,0 0,38 0,-38 0,0 0,0 0,38 0,-38 0,-1 0,39-22,-38 22,0 0,38 0,-38 0,0 0,0 0,0 0,0 0,-1 0,1 0,0 0,0 0</inkml:trace>
</inkml:ink>
</file>

<file path=ppt/ink/ink6.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0.199"/>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15,'38'0,"0"0,0 0,0 0,37 0,-37 0,0 0,0 0,0 0,38 0,-38 0,0 0,0 0,-1 0,1 0,0 0,0 0,0 0,0 0,0 0,0 0,0 0,0 0,37 0,-37 0,0 0,0 0,0 0,0 0,0 0,0 0,0 0,0 0,37 0,-37 0,0 0,0 0,0 0,38 0,-38 0,0 0,0 0,0 0,0 0,-1 0,1 0,0 0,0 26,0-26,0 0,0 0,0 0,0 0,0 0,0 0,-1 0,2 0,-1 0,0 0,0 0,38 0,-38 0,38 0,-38 0,-1 27,1-27,0 0,0 0,0 0,0 0,0 0,0 0,0 0,38 0,-39 0,39 0,0 0,-38 26,38-26,-38 0,75 0,-75 0,38 0,0 0,38 0,-76 0,37 0,1 0,0 0,-38 0,0 0,0 0,0 0,38 0,-38 0,-1 0,1 0,0 0,38 0,-38 0,0 0</inkml:trace>
</inkml:ink>
</file>

<file path=ppt/ink/ink7.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6:03.577"/>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39,'76'0,"-38"0,37 0,-37 0,0 0,0 0,0 0,0 0,0 0,0 0,0 0,0 0,0 0,-1 0,1 0,1 0,-1 0,0 0,38 0,-38 0,0 0,38 0,-1 0,-37 0,0 0,0 0,0 0,0 0,0 0,0 0,0 0,0 0,0 0,-1 0,1 0,0 0,0 0,0 0,0 0,0 0,0 0,0 0,38 0,-39 0,1 0,0 0,0 0,1 0,-1 0,0 0,0 0,0 0,0 0,0 0,-1 0,1 0,0 0,0 0,0 0,38 0,-38 0,0 0,0 0,0 0,-1 0,1 0,0 0,0 0,0 0,0 0,0 0,0 0,0 0,0 0,0 0,-1 0,1 0,0 0,0 0,0 0,0 0,39 0,-39 0,0 0,0 0,0 0,-1 0,1 0,0 0,0 0,0 0,0 0,0 0,0 0,0 0,0 0,0 0,-38-39,37 39</inkml:trace>
</inkml:ink>
</file>

<file path=ppt/ink/ink8.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38.526"/>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2,'38'0,"0"0,0 0,-1 0,1 0,0 0,0 0,0 0,0 0,0 0,0 0,0 0,0 0,0 0,-1 0,1 0,0 0,0 0,0 0,0 0,0 0,0 0,0 0,0 0,0 0,0 0,-1 0,1 0,0 20,0-20,0 0,0 0,0 0,0 0,0 0,0 0,0 0,-1 0,1 0,0 0,0 0,0 21,0-21,0 0,0 0,0 0,0 0,0 0,-1 0,39 0,-39 0,1 0,0 0,0 0,0 0,0 0,0 0,0 0,-1 0,39 0,-38 0,0 0,0 0,0 0,0 0,0 0,0 0,0 0,-1 0,1 0,0 0,0 0,0 0,0 0,0 0,0 0,0 0,0 0,0 0,-1 0,1 0,0 0,0 0,0 0,0 0,0 0,0 0,0 0,0 0,0 0,0 0,37 0,-37 0,0 0,0 0,0 0,38 0,-38 0</inkml:trace>
</inkml:ink>
</file>

<file path=ppt/ink/ink9.xml><?xml version="1.0" encoding="utf-8"?>
<inkml:ink xmlns:inkml="http://www.w3.org/2003/InkML">
  <inkml:definitions>
    <inkml:context xml:id="ctx0">
      <inkml:inkSource xml:id="inkSrc0">
        <inkml:traceFormat>
          <inkml:channel name="X" type="integer" max="2960" units="cm"/>
          <inkml:channel name="Y" type="integer" max="1050" units="cm"/>
        </inkml:traceFormat>
        <inkml:channelProperties>
          <inkml:channelProperty channel="X" name="resolution" value="65.48672" units="1/cm"/>
          <inkml:channelProperty channel="Y" name="resolution" value="37.23404" units="1/cm"/>
        </inkml:channelProperties>
      </inkml:inkSource>
      <inkml:timestamp xml:id="ts0" timeString="2010-10-24T17:35:43.132"/>
    </inkml:context>
    <inkml:brush xml:id="br0">
      <inkml:brushProperty name="width" value="0.05292" units="cm"/>
      <inkml:brushProperty name="height" value="0.21167"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22,'38'0,"38"29,0-29,0 0,-38 0,-1 0,1 0,0 0,38 0,-38 0,0 28,0-28,0 0,0 0,0 0,-1 0,1 0,0 0,0 0,0 0,0 0,0 0,0 0,0 0,0 0,0 0,-1 0,1 0,0 0,0 0,0 0,0 0,0 0,0 0,0 0,0 0,0 0,0 0,-1 0,1 0,0 0,0 0,0 0,0 0,0 0,0 0,0 0,0 0,0 0,-1 0,1 0,0 0,0 0,0 0,0 0,0 0,0 0,0 0,0 0,0 0,-1 0,1 0,0 0,0 0,0 0,0 0,0 0,0 0,0 0,0 0,37 0,-37 0,0 0,0 0,0 0,0 0,0 0,0 0,38 0,-38 0,-1 0,39 0,-38 0,0 0,0 0,0 0,0 0,0 0,0 0,0 0,-1 0,1 0,0 0,0 0,38 0,-38 0,0 0,-38-28,38 28,0 0,0 0,0 0,-1 0,1 0,0 0,0 0,0 0,0 0,38 0,-38 0,0 0,0 0,-1 0,1 0,0 0,0 0,0 0,0 0,0 0,0 0,0 0,0 0,0 0,-1 0,39 0,-38 0,0 0,0 0,0 0,0 0,0 0,0 0,0 0,-1 0,1 0,0 0,0 0,0 0,0 0,0 0,0 0,0 0,0 0,0 0,-1 0,1 0,0 0,0 0,0 0,0 0,0 0,0 0,0 0,0 0,0 0,-1 0,1 0,0 0,0 0,38 0,-38 0,0 0,0 0,0 0,0 0,37 0,-37 0,0 0,0 0,0 0,0 0,0 0,0 0,38 0,-38 0,-1 0,1 0,0 0,0 0,0 0,0 0,0 0,0 0,0 0,0 0,0 0,-1 0,1 0,0 0,0 0,0 0,38 0,-38 28,0-28,0 0,0 0,-1 0,1 0,38 0,-38 0,0 0,0 0,0 0,0 0,0 0,0 29,-1-29,1 0,0 0,38 0,-38 0,0 0,0 0,0 0,38 0,-39 0,1 0,0 0,0 0,0 0,0 0,0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5" y="0"/>
            <a:ext cx="2929367" cy="496889"/>
          </a:xfrm>
          <a:prstGeom prst="rect">
            <a:avLst/>
          </a:prstGeom>
        </p:spPr>
        <p:txBody>
          <a:bodyPr vert="horz" lIns="91233" tIns="45618" rIns="91233" bIns="45618" rtlCol="0"/>
          <a:lstStyle>
            <a:lvl1pPr algn="l">
              <a:defRPr sz="1100">
                <a:cs typeface="+mn-cs"/>
              </a:defRPr>
            </a:lvl1pPr>
          </a:lstStyle>
          <a:p>
            <a:pPr>
              <a:defRPr/>
            </a:pPr>
            <a:endParaRPr lang="ru-RU"/>
          </a:p>
        </p:txBody>
      </p:sp>
      <p:sp>
        <p:nvSpPr>
          <p:cNvPr id="3" name="Дата 2"/>
          <p:cNvSpPr>
            <a:spLocks noGrp="1"/>
          </p:cNvSpPr>
          <p:nvPr>
            <p:ph type="dt" idx="1"/>
          </p:nvPr>
        </p:nvSpPr>
        <p:spPr>
          <a:xfrm>
            <a:off x="3830225" y="0"/>
            <a:ext cx="2929367" cy="496889"/>
          </a:xfrm>
          <a:prstGeom prst="rect">
            <a:avLst/>
          </a:prstGeom>
        </p:spPr>
        <p:txBody>
          <a:bodyPr vert="horz" lIns="91233" tIns="45618" rIns="91233" bIns="45618" rtlCol="0"/>
          <a:lstStyle>
            <a:lvl1pPr algn="r">
              <a:defRPr sz="1100">
                <a:cs typeface="+mn-cs"/>
              </a:defRPr>
            </a:lvl1pPr>
          </a:lstStyle>
          <a:p>
            <a:pPr>
              <a:defRPr/>
            </a:pPr>
            <a:fld id="{0087C75A-2A8B-42B1-B235-ED506C95AF1D}" type="datetimeFigureOut">
              <a:rPr lang="ru-RU"/>
              <a:pPr>
                <a:defRPr/>
              </a:pPr>
              <a:t>11.08.2024</a:t>
            </a:fld>
            <a:endParaRPr lang="ru-RU"/>
          </a:p>
        </p:txBody>
      </p:sp>
      <p:sp>
        <p:nvSpPr>
          <p:cNvPr id="4" name="Образ слайда 3"/>
          <p:cNvSpPr>
            <a:spLocks noGrp="1" noRot="1" noChangeAspect="1"/>
          </p:cNvSpPr>
          <p:nvPr>
            <p:ph type="sldImg" idx="2"/>
          </p:nvPr>
        </p:nvSpPr>
        <p:spPr>
          <a:xfrm>
            <a:off x="74613" y="747713"/>
            <a:ext cx="6618287" cy="3724275"/>
          </a:xfrm>
          <a:prstGeom prst="rect">
            <a:avLst/>
          </a:prstGeom>
          <a:noFill/>
          <a:ln w="12700">
            <a:solidFill>
              <a:prstClr val="black"/>
            </a:solidFill>
          </a:ln>
        </p:spPr>
        <p:txBody>
          <a:bodyPr vert="horz" lIns="91233" tIns="45618" rIns="91233" bIns="45618" rtlCol="0" anchor="ctr"/>
          <a:lstStyle/>
          <a:p>
            <a:pPr lvl="0"/>
            <a:endParaRPr lang="ru-RU" noProof="0"/>
          </a:p>
        </p:txBody>
      </p:sp>
      <p:sp>
        <p:nvSpPr>
          <p:cNvPr id="5" name="Заметки 4"/>
          <p:cNvSpPr>
            <a:spLocks noGrp="1"/>
          </p:cNvSpPr>
          <p:nvPr>
            <p:ph type="body" sz="quarter" idx="3"/>
          </p:nvPr>
        </p:nvSpPr>
        <p:spPr>
          <a:xfrm>
            <a:off x="675651" y="4722821"/>
            <a:ext cx="5409871" cy="4473574"/>
          </a:xfrm>
          <a:prstGeom prst="rect">
            <a:avLst/>
          </a:prstGeom>
        </p:spPr>
        <p:txBody>
          <a:bodyPr vert="horz" lIns="91233" tIns="45618" rIns="91233" bIns="45618"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5" y="9444044"/>
            <a:ext cx="2929367" cy="496886"/>
          </a:xfrm>
          <a:prstGeom prst="rect">
            <a:avLst/>
          </a:prstGeom>
        </p:spPr>
        <p:txBody>
          <a:bodyPr vert="horz" lIns="91233" tIns="45618" rIns="91233" bIns="45618" rtlCol="0" anchor="b"/>
          <a:lstStyle>
            <a:lvl1pPr algn="l">
              <a:defRPr sz="1100">
                <a:cs typeface="+mn-cs"/>
              </a:defRPr>
            </a:lvl1pPr>
          </a:lstStyle>
          <a:p>
            <a:pPr>
              <a:defRPr/>
            </a:pPr>
            <a:endParaRPr lang="ru-RU"/>
          </a:p>
        </p:txBody>
      </p:sp>
      <p:sp>
        <p:nvSpPr>
          <p:cNvPr id="7" name="Номер слайда 6"/>
          <p:cNvSpPr>
            <a:spLocks noGrp="1"/>
          </p:cNvSpPr>
          <p:nvPr>
            <p:ph type="sldNum" sz="quarter" idx="5"/>
          </p:nvPr>
        </p:nvSpPr>
        <p:spPr>
          <a:xfrm>
            <a:off x="3830225" y="9444044"/>
            <a:ext cx="2929367" cy="496886"/>
          </a:xfrm>
          <a:prstGeom prst="rect">
            <a:avLst/>
          </a:prstGeom>
        </p:spPr>
        <p:txBody>
          <a:bodyPr vert="horz" lIns="91233" tIns="45618" rIns="91233" bIns="45618" rtlCol="0" anchor="b"/>
          <a:lstStyle>
            <a:lvl1pPr algn="r">
              <a:defRPr sz="1100">
                <a:cs typeface="+mn-cs"/>
              </a:defRPr>
            </a:lvl1pPr>
          </a:lstStyle>
          <a:p>
            <a:pPr>
              <a:defRPr/>
            </a:pPr>
            <a:fld id="{5BA295F5-69CA-4C1F-B5AC-9FA314B3B984}"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74613" y="747713"/>
            <a:ext cx="6618287" cy="3724275"/>
          </a:xfrm>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7E35BBE-AD12-48C5-8DCC-805B4F1FD104}" type="slidenum">
              <a:rPr lang="en-US" smtClean="0"/>
              <a:pPr/>
              <a:t>21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A29FB1-8E0E-4660-A1F9-5F00F7955C1B}" type="slidenum">
              <a:rPr lang="ru-RU" smtClean="0"/>
              <a:pPr/>
              <a:t>22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4D43A4F-153F-434E-8B85-A81628880A79}" type="slidenum">
              <a:rPr lang="ru-RU" smtClean="0"/>
              <a:pPr/>
              <a:t>23</a:t>
            </a:fld>
            <a:endParaRPr lang="ru-RU"/>
          </a:p>
        </p:txBody>
      </p:sp>
    </p:spTree>
    <p:extLst>
      <p:ext uri="{BB962C8B-B14F-4D97-AF65-F5344CB8AC3E}">
        <p14:creationId xmlns:p14="http://schemas.microsoft.com/office/powerpoint/2010/main" xmlns="" val="291180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9DC5651-8A07-4956-BFF1-4CE3E6436EA8}" type="slidenum">
              <a:rPr lang="ru-RU" smtClean="0"/>
              <a:pPr/>
              <a:t>24</a:t>
            </a:fld>
            <a:endParaRPr lang="ru-RU"/>
          </a:p>
        </p:txBody>
      </p:sp>
    </p:spTree>
    <p:extLst>
      <p:ext uri="{BB962C8B-B14F-4D97-AF65-F5344CB8AC3E}">
        <p14:creationId xmlns:p14="http://schemas.microsoft.com/office/powerpoint/2010/main" xmlns="" val="143129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7E35BBE-AD12-48C5-8DCC-805B4F1FD104}"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5BA295F5-69CA-4C1F-B5AC-9FA314B3B984}" type="slidenum">
              <a:rPr lang="ru-RU" smtClean="0"/>
              <a:pPr>
                <a:defRPr/>
              </a:pPr>
              <a:t>26</a:t>
            </a:fld>
            <a:endParaRPr lang="ru-RU"/>
          </a:p>
        </p:txBody>
      </p:sp>
    </p:spTree>
    <p:extLst>
      <p:ext uri="{BB962C8B-B14F-4D97-AF65-F5344CB8AC3E}">
        <p14:creationId xmlns:p14="http://schemas.microsoft.com/office/powerpoint/2010/main" xmlns="" val="370751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EFB41F-28B5-4395-80EC-C5152FC13513}" type="slidenum">
              <a:rPr lang="en-US"/>
              <a:pPr/>
              <a:t>2</a:t>
            </a:fld>
            <a:endParaRPr lang="en-US" dirty="0"/>
          </a:p>
        </p:txBody>
      </p:sp>
      <p:sp>
        <p:nvSpPr>
          <p:cNvPr id="66562" name="Rectangle 2"/>
          <p:cNvSpPr>
            <a:spLocks noGrp="1" noRot="1" noChangeAspect="1" noChangeArrowheads="1" noTextEdit="1"/>
          </p:cNvSpPr>
          <p:nvPr>
            <p:ph type="sldImg"/>
          </p:nvPr>
        </p:nvSpPr>
        <p:spPr>
          <a:xfrm>
            <a:off x="74613" y="747713"/>
            <a:ext cx="6618287" cy="3724275"/>
          </a:xfrm>
          <a:ln/>
        </p:spPr>
      </p:sp>
      <p:sp>
        <p:nvSpPr>
          <p:cNvPr id="66563" name="Rectangle 3"/>
          <p:cNvSpPr>
            <a:spLocks noGrp="1" noChangeArrowheads="1"/>
          </p:cNvSpPr>
          <p:nvPr>
            <p:ph type="body" idx="1"/>
          </p:nvPr>
        </p:nvSpPr>
        <p:spPr/>
        <p:txBody>
          <a:bodyPr>
            <a:normAutofit lnSpcReduction="10000"/>
          </a:bodyPr>
          <a:lstStyle/>
          <a:p>
            <a:pPr>
              <a:buFontTx/>
              <a:buChar char="•"/>
            </a:pPr>
            <a:r>
              <a:rPr lang="en-US" dirty="0"/>
              <a:t>The Bologna Process is a series of ministerial meetings and agreements between European countries designed to ensure comparability in the standards and quality of higher education qualifications. Through the Bologna Accords, the process has created the European Higher Education Area, in particular under the Lisbon Recognition Convention. It is named after the place it was proposed, the University of Bologna, with the signing in 1999 of the Bologna declaration by Education Ministers from 29 European countries. It was opened up to other countries signatory to the European Cultural Convention of the Council of Europe; further governmental meetings have been held in Prague (2001), Berlin (2003), Bergen (2005), London (2007), and Leuven (2009).</a:t>
            </a:r>
          </a:p>
          <a:p>
            <a:pPr>
              <a:buFontTx/>
              <a:buChar char="•"/>
            </a:pPr>
            <a:endParaRPr lang="en-US" dirty="0"/>
          </a:p>
          <a:p>
            <a:pPr>
              <a:buFontTx/>
              <a:buChar char="•"/>
            </a:pPr>
            <a:r>
              <a:rPr lang="en-US" dirty="0"/>
              <a:t>Before the signing of the Bologna declaration, the Magna Charta </a:t>
            </a:r>
            <a:r>
              <a:rPr lang="en-US" dirty="0" err="1"/>
              <a:t>Universitatum</a:t>
            </a:r>
            <a:r>
              <a:rPr lang="en-US" dirty="0"/>
              <a:t> had been issued at a meeting of university rectors celebrating the 900th anniversary of the University of Bologna – and thus of European universities – in 1988. One year before the Bologna declaration, education ministers Claude </a:t>
            </a:r>
            <a:r>
              <a:rPr lang="en-US" dirty="0" err="1"/>
              <a:t>Allegre</a:t>
            </a:r>
            <a:r>
              <a:rPr lang="en-US" dirty="0"/>
              <a:t> (France), </a:t>
            </a:r>
            <a:r>
              <a:rPr lang="en-US" dirty="0" err="1"/>
              <a:t>Jürgen</a:t>
            </a:r>
            <a:r>
              <a:rPr lang="en-US" dirty="0"/>
              <a:t> </a:t>
            </a:r>
            <a:r>
              <a:rPr lang="en-US" dirty="0" err="1"/>
              <a:t>Rüttgers</a:t>
            </a:r>
            <a:r>
              <a:rPr lang="en-US" dirty="0"/>
              <a:t> (Germany), Luigi </a:t>
            </a:r>
            <a:r>
              <a:rPr lang="en-US" dirty="0" err="1"/>
              <a:t>Berlinguer</a:t>
            </a:r>
            <a:r>
              <a:rPr lang="en-US" dirty="0"/>
              <a:t> (Italy) and Baroness Blackstone (UK) signed the Sorbonne declaration[1] in Paris 1998, committing themselves to "</a:t>
            </a:r>
            <a:r>
              <a:rPr lang="en-US" dirty="0" err="1"/>
              <a:t>harmonising</a:t>
            </a:r>
            <a:r>
              <a:rPr lang="en-US" dirty="0"/>
              <a:t> the architecture of the European Higher Education system".</a:t>
            </a:r>
          </a:p>
          <a:p>
            <a:pPr>
              <a:buFontTx/>
              <a:buChar char="•"/>
            </a:pPr>
            <a:endParaRPr lang="en-US" dirty="0"/>
          </a:p>
          <a:p>
            <a:pPr>
              <a:buFontTx/>
              <a:buChar char="•"/>
            </a:pPr>
            <a:r>
              <a:rPr lang="en-US" dirty="0"/>
              <a:t>It is a common misconception that the Bologna Process is an EU initiative. The Bologna Process currently has 47 participating countries,[2] whereas there are only 27 member states of the EU.[3] While the European Commission is an important contributor to the Bologna Process, the Lisbon Recognition Convention was actually prepared by the Council of Europe and members of the Europe Region of UNESCO.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5BA295F5-69CA-4C1F-B5AC-9FA314B3B984}" type="slidenum">
              <a:rPr lang="ru-RU" smtClean="0"/>
              <a:pPr>
                <a:defRPr/>
              </a:pPr>
              <a:t>5</a:t>
            </a:fld>
            <a:endParaRPr lang="ru-RU"/>
          </a:p>
        </p:txBody>
      </p:sp>
    </p:spTree>
    <p:extLst>
      <p:ext uri="{BB962C8B-B14F-4D97-AF65-F5344CB8AC3E}">
        <p14:creationId xmlns:p14="http://schemas.microsoft.com/office/powerpoint/2010/main" xmlns="" val="354580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7E35BBE-AD12-48C5-8DCC-805B4F1FD104}"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F8C8AFC-7FC4-4775-A938-EE815754C98A}" type="slidenum">
              <a:rPr lang="ru-RU" smtClean="0"/>
              <a:pPr/>
              <a:t>9</a:t>
            </a:fld>
            <a:endParaRPr lang="ru-RU" dirty="0"/>
          </a:p>
        </p:txBody>
      </p:sp>
      <p:sp>
        <p:nvSpPr>
          <p:cNvPr id="28675" name="Rectangle 2"/>
          <p:cNvSpPr>
            <a:spLocks noGrp="1" noRot="1" noChangeAspect="1" noChangeArrowheads="1" noTextEdit="1"/>
          </p:cNvSpPr>
          <p:nvPr>
            <p:ph type="sldImg"/>
          </p:nvPr>
        </p:nvSpPr>
        <p:spPr>
          <a:xfrm>
            <a:off x="74613" y="747713"/>
            <a:ext cx="6618287" cy="3724275"/>
          </a:xfrm>
          <a:ln/>
        </p:spPr>
      </p:sp>
      <p:sp>
        <p:nvSpPr>
          <p:cNvPr id="28676" name="Rectangle 3"/>
          <p:cNvSpPr>
            <a:spLocks noGrp="1" noChangeArrowheads="1"/>
          </p:cNvSpPr>
          <p:nvPr>
            <p:ph type="body" idx="1"/>
          </p:nvPr>
        </p:nvSpPr>
        <p:spPr>
          <a:noFill/>
          <a:ln/>
        </p:spPr>
        <p:txBody>
          <a:bodyPr/>
          <a:lstStyle/>
          <a:p>
            <a:r>
              <a:rPr lang="en-US" dirty="0"/>
              <a:t>Questions:</a:t>
            </a:r>
          </a:p>
          <a:p>
            <a:r>
              <a:rPr lang="en-US" dirty="0"/>
              <a:t>Anecdote: A person speaking three languages is a trilingual person, speaking two – bilingual, one – American.</a:t>
            </a:r>
          </a:p>
          <a:p>
            <a:endParaRPr lang="en-US" dirty="0"/>
          </a:p>
          <a:p>
            <a:r>
              <a:rPr lang="en-US" dirty="0"/>
              <a:t>Who speaks one language? Who speaks two languages? Who speaks three languages?</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BA295F5-69CA-4C1F-B5AC-9FA314B3B984}" type="slidenum">
              <a:rPr lang="ru-RU" smtClean="0"/>
              <a:pPr>
                <a:defRPr/>
              </a:pPr>
              <a:t>14</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7E35BBE-AD12-48C5-8DCC-805B4F1FD104}" type="slidenum">
              <a:rPr lang="en-US" smtClean="0"/>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7E35BBE-AD12-48C5-8DCC-805B4F1FD104}" type="slidenum">
              <a:rPr lang="en-US" smtClean="0"/>
              <a:pPr/>
              <a:t>19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4613" y="747713"/>
            <a:ext cx="6618287" cy="3724275"/>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7E35BBE-AD12-48C5-8DCC-805B4F1FD104}"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711200" y="1295400"/>
            <a:ext cx="10972800" cy="1143000"/>
          </a:xfrm>
        </p:spPr>
        <p:txBody>
          <a:bodyPr/>
          <a:lstStyle>
            <a:lvl1pPr algn="r">
              <a:defRPr sz="3600"/>
            </a:lvl1pPr>
          </a:lstStyle>
          <a:p>
            <a:r>
              <a:rPr lang="ru-RU"/>
              <a:t>Click to edit Master title style</a:t>
            </a:r>
          </a:p>
        </p:txBody>
      </p:sp>
      <p:sp>
        <p:nvSpPr>
          <p:cNvPr id="53251" name="Rectangle 3"/>
          <p:cNvSpPr>
            <a:spLocks noGrp="1" noChangeArrowheads="1"/>
          </p:cNvSpPr>
          <p:nvPr>
            <p:ph type="subTitle" idx="1"/>
          </p:nvPr>
        </p:nvSpPr>
        <p:spPr>
          <a:xfrm>
            <a:off x="4948768" y="2819400"/>
            <a:ext cx="6735233" cy="1295400"/>
          </a:xfrm>
        </p:spPr>
        <p:txBody>
          <a:bodyPr/>
          <a:lstStyle>
            <a:lvl1pPr marL="0" indent="0" algn="r">
              <a:buFontTx/>
              <a:buNone/>
              <a:defRPr/>
            </a:lvl1pPr>
          </a:lstStyle>
          <a:p>
            <a:r>
              <a:rPr lang="ru-RU"/>
              <a:t>Click to edit Master subtitle style</a:t>
            </a:r>
          </a:p>
        </p:txBody>
      </p:sp>
      <p:sp>
        <p:nvSpPr>
          <p:cNvPr id="4" name="Rectangle 4"/>
          <p:cNvSpPr>
            <a:spLocks noGrp="1" noChangeArrowheads="1"/>
          </p:cNvSpPr>
          <p:nvPr>
            <p:ph type="dt" sz="half" idx="10"/>
          </p:nvPr>
        </p:nvSpPr>
        <p:spPr>
          <a:xfrm>
            <a:off x="406400" y="6400800"/>
            <a:ext cx="2540000" cy="457200"/>
          </a:xfrm>
        </p:spPr>
        <p:txBody>
          <a:bodyPr/>
          <a:lstStyle>
            <a:lvl1pPr>
              <a:defRPr dirty="0"/>
            </a:lvl1pPr>
          </a:lstStyle>
          <a:p>
            <a:pPr>
              <a:defRPr/>
            </a:pPr>
            <a:r>
              <a:rPr lang="ru-RU"/>
              <a:t>02.11.2009</a:t>
            </a:r>
          </a:p>
        </p:txBody>
      </p:sp>
      <p:sp>
        <p:nvSpPr>
          <p:cNvPr id="5" name="Rectangle 5"/>
          <p:cNvSpPr>
            <a:spLocks noGrp="1" noChangeArrowheads="1"/>
          </p:cNvSpPr>
          <p:nvPr>
            <p:ph type="ftr" sz="quarter" idx="11"/>
          </p:nvPr>
        </p:nvSpPr>
        <p:spPr>
          <a:xfrm>
            <a:off x="4673600" y="6400800"/>
            <a:ext cx="3860800" cy="457200"/>
          </a:xfrm>
        </p:spPr>
        <p:txBody>
          <a:bodyPr/>
          <a:lstStyle>
            <a:lvl1pPr>
              <a:defRPr dirty="0"/>
            </a:lvl1pPr>
          </a:lstStyle>
          <a:p>
            <a:pPr>
              <a:defRPr/>
            </a:pPr>
            <a:endParaRPr lang="ru-RU"/>
          </a:p>
        </p:txBody>
      </p:sp>
      <p:sp>
        <p:nvSpPr>
          <p:cNvPr id="6" name="Rectangle 6"/>
          <p:cNvSpPr>
            <a:spLocks noGrp="1" noChangeArrowheads="1"/>
          </p:cNvSpPr>
          <p:nvPr>
            <p:ph type="sldNum" sz="quarter" idx="12"/>
          </p:nvPr>
        </p:nvSpPr>
        <p:spPr>
          <a:xfrm>
            <a:off x="9245600" y="6400800"/>
            <a:ext cx="2540000" cy="457200"/>
          </a:xfrm>
        </p:spPr>
        <p:txBody>
          <a:bodyPr/>
          <a:lstStyle>
            <a:lvl1pPr>
              <a:defRPr smtClean="0"/>
            </a:lvl1pPr>
          </a:lstStyle>
          <a:p>
            <a:pPr>
              <a:defRPr/>
            </a:pPr>
            <a:fld id="{0F26A782-E435-4291-BD8F-F9EC8B6C9D27}" type="slidenum">
              <a:rPr lang="ru-RU" smtClean="0"/>
              <a:pPr>
                <a:defRPr/>
              </a:pPr>
              <a:t>‹#›</a:t>
            </a:fld>
            <a:endParaRPr lang="ru-RU"/>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Click to edit Master title style</a:t>
            </a:r>
          </a:p>
        </p:txBody>
      </p:sp>
      <p:sp>
        <p:nvSpPr>
          <p:cNvPr id="3" name="Vertical Text Placeholder 2"/>
          <p:cNvSpPr>
            <a:spLocks noGrp="1"/>
          </p:cNvSpPr>
          <p:nvPr>
            <p:ph type="body" orient="vert" idx="1"/>
          </p:nvPr>
        </p:nvSpPr>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C390F19-1C8D-4922-8733-8CB12C0F45D8}" type="slidenum">
              <a:rPr lang="ru-RU" smtClean="0"/>
              <a:pPr>
                <a:defRPr/>
              </a:pPr>
              <a:t>‹#›</a:t>
            </a:fld>
            <a:endParaRPr lang="ru-RU"/>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47200" y="304801"/>
            <a:ext cx="2336800" cy="5662613"/>
          </a:xfrm>
        </p:spPr>
        <p:txBody>
          <a:bodyPr vert="eaVert"/>
          <a:lstStyle/>
          <a:p>
            <a:r>
              <a:rPr lang="ru-RU"/>
              <a:t>Click to edit Master title style</a:t>
            </a:r>
          </a:p>
        </p:txBody>
      </p:sp>
      <p:sp>
        <p:nvSpPr>
          <p:cNvPr id="3" name="Vertical Text Placeholder 2"/>
          <p:cNvSpPr>
            <a:spLocks noGrp="1"/>
          </p:cNvSpPr>
          <p:nvPr>
            <p:ph type="body" orient="vert" idx="1"/>
          </p:nvPr>
        </p:nvSpPr>
        <p:spPr>
          <a:xfrm>
            <a:off x="2336800" y="304801"/>
            <a:ext cx="6807200" cy="5662613"/>
          </a:xfr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878A13F-F7A3-4F3F-A57C-A04A0C800575}" type="slidenum">
              <a:rPr lang="ru-RU" smtClean="0"/>
              <a:pPr>
                <a:defRPr/>
              </a:pPr>
              <a:t>‹#›</a:t>
            </a:fld>
            <a:endParaRPr lang="ru-RU"/>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23"/>
          <p:cNvSpPr>
            <a:spLocks noGrp="1"/>
          </p:cNvSpPr>
          <p:nvPr>
            <p:ph type="dt" sz="half" idx="10"/>
          </p:nvPr>
        </p:nvSpPr>
        <p:spPr/>
        <p:txBody>
          <a:bodyPr/>
          <a:lstStyle>
            <a:lvl1pPr>
              <a:defRPr/>
            </a:lvl1pPr>
          </a:lstStyle>
          <a:p>
            <a:pPr>
              <a:defRPr/>
            </a:pPr>
            <a:endParaRPr lang="en-US"/>
          </a:p>
        </p:txBody>
      </p:sp>
      <p:sp>
        <p:nvSpPr>
          <p:cNvPr id="6" name="Нижний колонтитул 9"/>
          <p:cNvSpPr>
            <a:spLocks noGrp="1"/>
          </p:cNvSpPr>
          <p:nvPr>
            <p:ph type="ftr" sz="quarter" idx="11"/>
          </p:nvPr>
        </p:nvSpPr>
        <p:spPr/>
        <p:txBody>
          <a:bodyPr/>
          <a:lstStyle>
            <a:lvl1pPr>
              <a:defRPr/>
            </a:lvl1pPr>
          </a:lstStyle>
          <a:p>
            <a:pPr>
              <a:defRPr/>
            </a:pPr>
            <a:endParaRPr lang="en-US"/>
          </a:p>
        </p:txBody>
      </p:sp>
      <p:sp>
        <p:nvSpPr>
          <p:cNvPr id="7" name="Номер слайда 21"/>
          <p:cNvSpPr>
            <a:spLocks noGrp="1"/>
          </p:cNvSpPr>
          <p:nvPr>
            <p:ph type="sldNum" sz="quarter" idx="12"/>
          </p:nvPr>
        </p:nvSpPr>
        <p:spPr/>
        <p:txBody>
          <a:bodyPr/>
          <a:lstStyle>
            <a:lvl1pPr>
              <a:defRPr/>
            </a:lvl1pPr>
          </a:lstStyle>
          <a:p>
            <a:pPr>
              <a:defRPr/>
            </a:pPr>
            <a:fld id="{82D4169F-66DC-44B8-8700-0981E8929BE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12"/>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5" name="Овал 13"/>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4" name="Заголовок 13"/>
          <p:cNvSpPr>
            <a:spLocks noGrp="1"/>
          </p:cNvSpPr>
          <p:nvPr>
            <p:ph type="ctrTitle"/>
          </p:nvPr>
        </p:nvSpPr>
        <p:spPr>
          <a:xfrm>
            <a:off x="1910080" y="359898"/>
            <a:ext cx="9875520" cy="1472184"/>
          </a:xfrm>
        </p:spPr>
        <p:txBody>
          <a:bodyPr anchor="b"/>
          <a:lstStyle>
            <a:lvl1pPr algn="l">
              <a:defRPr/>
            </a:lvl1pPr>
            <a:extLst/>
          </a:lstStyle>
          <a:p>
            <a:r>
              <a:rPr lang="ru-RU"/>
              <a:t>Образец заголовка</a:t>
            </a:r>
            <a:endParaRPr lang="en-US"/>
          </a:p>
        </p:txBody>
      </p:sp>
      <p:sp>
        <p:nvSpPr>
          <p:cNvPr id="22" name="Подзаголовок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a:t>Образец подзаголовка</a:t>
            </a:r>
            <a:endParaRPr lang="en-US"/>
          </a:p>
        </p:txBody>
      </p:sp>
      <p:sp>
        <p:nvSpPr>
          <p:cNvPr id="6" name="Дата 6"/>
          <p:cNvSpPr>
            <a:spLocks noGrp="1"/>
          </p:cNvSpPr>
          <p:nvPr>
            <p:ph type="dt" sz="half" idx="10"/>
          </p:nvPr>
        </p:nvSpPr>
        <p:spPr/>
        <p:txBody>
          <a:bodyPr/>
          <a:lstStyle>
            <a:lvl1pPr>
              <a:defRPr/>
            </a:lvl1pPr>
            <a:extLst/>
          </a:lstStyle>
          <a:p>
            <a:pPr>
              <a:defRPr/>
            </a:pPr>
            <a:r>
              <a:rPr lang="ru-RU"/>
              <a:t>02.11.2009</a:t>
            </a:r>
          </a:p>
        </p:txBody>
      </p:sp>
      <p:sp>
        <p:nvSpPr>
          <p:cNvPr id="7" name="Нижний колонтитул 19"/>
          <p:cNvSpPr>
            <a:spLocks noGrp="1"/>
          </p:cNvSpPr>
          <p:nvPr>
            <p:ph type="ftr" sz="quarter" idx="11"/>
          </p:nvPr>
        </p:nvSpPr>
        <p:spPr/>
        <p:txBody>
          <a:bodyPr/>
          <a:lstStyle>
            <a:lvl1pPr>
              <a:defRPr/>
            </a:lvl1pPr>
            <a:extLst/>
          </a:lstStyle>
          <a:p>
            <a:pPr>
              <a:defRPr/>
            </a:pPr>
            <a:endParaRPr lang="ru-RU"/>
          </a:p>
        </p:txBody>
      </p:sp>
      <p:sp>
        <p:nvSpPr>
          <p:cNvPr id="8" name="Номер слайда 9"/>
          <p:cNvSpPr>
            <a:spLocks noGrp="1"/>
          </p:cNvSpPr>
          <p:nvPr>
            <p:ph type="sldNum" sz="quarter" idx="12"/>
          </p:nvPr>
        </p:nvSpPr>
        <p:spPr/>
        <p:txBody>
          <a:bodyPr/>
          <a:lstStyle>
            <a:lvl1pPr>
              <a:defRPr/>
            </a:lvl1pPr>
            <a:extLst/>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a:defRPr/>
            </a:pPr>
            <a:r>
              <a:rPr lang="ru-RU"/>
              <a:t>02.11.2009</a:t>
            </a:r>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12"/>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Прямоугольник 13"/>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Овал 1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7" name="Овал 1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 name="Заголовок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ru-RU"/>
              <a:t>Образец заголовка</a:t>
            </a:r>
            <a:endParaRPr lang="en-US"/>
          </a:p>
        </p:txBody>
      </p:sp>
      <p:sp>
        <p:nvSpPr>
          <p:cNvPr id="3" name="Текст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a:t>Образец текста</a:t>
            </a:r>
          </a:p>
        </p:txBody>
      </p:sp>
      <p:sp>
        <p:nvSpPr>
          <p:cNvPr id="8" name="Дата 3"/>
          <p:cNvSpPr>
            <a:spLocks noGrp="1"/>
          </p:cNvSpPr>
          <p:nvPr>
            <p:ph type="dt" sz="half" idx="10"/>
          </p:nvPr>
        </p:nvSpPr>
        <p:spPr/>
        <p:txBody>
          <a:bodyPr/>
          <a:lstStyle>
            <a:lvl1pPr>
              <a:defRPr/>
            </a:lvl1pPr>
            <a:extLst/>
          </a:lstStyle>
          <a:p>
            <a:pPr>
              <a:defRPr/>
            </a:pPr>
            <a:r>
              <a:rPr lang="ru-RU"/>
              <a:t>02.11.2009</a:t>
            </a:r>
          </a:p>
        </p:txBody>
      </p:sp>
      <p:sp>
        <p:nvSpPr>
          <p:cNvPr id="9" name="Нижний колонтитул 4"/>
          <p:cNvSpPr>
            <a:spLocks noGrp="1"/>
          </p:cNvSpPr>
          <p:nvPr>
            <p:ph type="ftr" sz="quarter" idx="11"/>
          </p:nvPr>
        </p:nvSpPr>
        <p:spPr/>
        <p:txBody>
          <a:bodyPr/>
          <a:lstStyle>
            <a:lvl1pPr>
              <a:defRPr/>
            </a:lvl1pPr>
            <a:extLst/>
          </a:lstStyle>
          <a:p>
            <a:pPr>
              <a:defRPr/>
            </a:pPr>
            <a:endParaRPr lang="ru-RU"/>
          </a:p>
        </p:txBody>
      </p:sp>
      <p:sp>
        <p:nvSpPr>
          <p:cNvPr id="10" name="Номер слайда 5"/>
          <p:cNvSpPr>
            <a:spLocks noGrp="1"/>
          </p:cNvSpPr>
          <p:nvPr>
            <p:ph type="sldNum" sz="quarter" idx="12"/>
          </p:nvPr>
        </p:nvSpPr>
        <p:spPr/>
        <p:txBody>
          <a:bodyPr/>
          <a:lstStyle>
            <a:lvl1pPr>
              <a:defRPr/>
            </a:lvl1pPr>
            <a:extLst/>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lang="ru-RU"/>
              <a:t>Образец заголовка</a:t>
            </a:r>
            <a:endParaRPr lang="en-US"/>
          </a:p>
        </p:txBody>
      </p:sp>
      <p:sp>
        <p:nvSpPr>
          <p:cNvPr id="3" name="Содержимое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23"/>
          <p:cNvSpPr>
            <a:spLocks noGrp="1"/>
          </p:cNvSpPr>
          <p:nvPr>
            <p:ph type="dt" sz="half" idx="10"/>
          </p:nvPr>
        </p:nvSpPr>
        <p:spPr/>
        <p:txBody>
          <a:bodyPr/>
          <a:lstStyle>
            <a:lvl1pPr>
              <a:defRPr/>
            </a:lvl1pPr>
          </a:lstStyle>
          <a:p>
            <a:pPr>
              <a:defRPr/>
            </a:pPr>
            <a:r>
              <a:rPr lang="ru-RU"/>
              <a:t>02.11.2009</a:t>
            </a:r>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160336"/>
            <a:ext cx="10972800" cy="1143000"/>
          </a:xfrm>
        </p:spPr>
        <p:txBody>
          <a:bodyPr/>
          <a:lstStyle>
            <a:lvl1pPr algn="ctr">
              <a:defRPr sz="4500" b="1" cap="none" baseline="0"/>
            </a:lvl1pPr>
            <a:extLst/>
          </a:lstStyle>
          <a:p>
            <a:r>
              <a:rPr lang="ru-RU"/>
              <a:t>Образец заголовка</a:t>
            </a:r>
            <a:endParaRPr lang="en-US"/>
          </a:p>
        </p:txBody>
      </p:sp>
      <p:sp>
        <p:nvSpPr>
          <p:cNvPr id="3" name="Текст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4" name="Текст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a:t>Образец текста</a:t>
            </a:r>
          </a:p>
        </p:txBody>
      </p:sp>
      <p:sp>
        <p:nvSpPr>
          <p:cNvPr id="5" name="Содержимое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r>
              <a:rPr lang="ru-RU"/>
              <a:t>02.11.2009</a:t>
            </a:r>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lang="ru-RU"/>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r>
              <a:rPr lang="ru-RU"/>
              <a:t>02.11.2009</a:t>
            </a:r>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12"/>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Прямоугольник 13"/>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Дата 1"/>
          <p:cNvSpPr>
            <a:spLocks noGrp="1"/>
          </p:cNvSpPr>
          <p:nvPr>
            <p:ph type="dt" sz="half" idx="10"/>
          </p:nvPr>
        </p:nvSpPr>
        <p:spPr/>
        <p:txBody>
          <a:bodyPr/>
          <a:lstStyle>
            <a:lvl1pPr>
              <a:defRPr/>
            </a:lvl1pPr>
            <a:extLst/>
          </a:lstStyle>
          <a:p>
            <a:pPr>
              <a:defRPr/>
            </a:pPr>
            <a:r>
              <a:rPr lang="ru-RU"/>
              <a:t>02.11.2009</a:t>
            </a:r>
          </a:p>
        </p:txBody>
      </p:sp>
      <p:sp>
        <p:nvSpPr>
          <p:cNvPr id="5" name="Нижний колонтитул 2"/>
          <p:cNvSpPr>
            <a:spLocks noGrp="1"/>
          </p:cNvSpPr>
          <p:nvPr>
            <p:ph type="ftr" sz="quarter" idx="11"/>
          </p:nvPr>
        </p:nvSpPr>
        <p:spPr/>
        <p:txBody>
          <a:bodyPr/>
          <a:lstStyle>
            <a:lvl1pPr>
              <a:defRPr/>
            </a:lvl1pPr>
            <a:extLst/>
          </a:lstStyle>
          <a:p>
            <a:pPr>
              <a:defRPr/>
            </a:pPr>
            <a:endParaRPr lang="ru-RU"/>
          </a:p>
        </p:txBody>
      </p:sp>
      <p:sp>
        <p:nvSpPr>
          <p:cNvPr id="6" name="Номер слайда 3"/>
          <p:cNvSpPr>
            <a:spLocks noGrp="1"/>
          </p:cNvSpPr>
          <p:nvPr>
            <p:ph type="sldNum" sz="quarter" idx="12"/>
          </p:nvPr>
        </p:nvSpPr>
        <p:spPr/>
        <p:txBody>
          <a:bodyPr/>
          <a:lstStyle>
            <a:lvl1pPr>
              <a:defRPr/>
            </a:lvl1pPr>
            <a:extLst/>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Click to edit Master title style</a:t>
            </a:r>
          </a:p>
        </p:txBody>
      </p:sp>
      <p:sp>
        <p:nvSpPr>
          <p:cNvPr id="3" name="Content Placeholder 2"/>
          <p:cNvSpPr>
            <a:spLocks noGrp="1"/>
          </p:cNvSpPr>
          <p:nvPr>
            <p:ph idx="1"/>
          </p:nvPr>
        </p:nvSpPr>
        <p:spPr/>
        <p:txBody>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0D0DE63-C4AF-4A04-A636-7C794A4009AE}" type="slidenum">
              <a:rPr lang="ru-RU" smtClean="0"/>
              <a:pPr>
                <a:defRPr/>
              </a:pPr>
              <a:t>‹#›</a:t>
            </a:fld>
            <a:endParaRPr lang="ru-RU"/>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ru-RU"/>
              <a:t>Образец заголовка</a:t>
            </a:r>
            <a:endParaRPr lang="en-US"/>
          </a:p>
        </p:txBody>
      </p:sp>
      <p:sp>
        <p:nvSpPr>
          <p:cNvPr id="3" name="Текст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a:t>Образец текста</a:t>
            </a:r>
          </a:p>
        </p:txBody>
      </p:sp>
      <p:sp>
        <p:nvSpPr>
          <p:cNvPr id="4" name="Содержимое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r>
              <a:rPr lang="ru-RU"/>
              <a:t>02.11.2009</a:t>
            </a: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12"/>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a:lnSpc>
                <a:spcPts val="3000"/>
              </a:lnSpc>
              <a:spcBef>
                <a:spcPts val="600"/>
              </a:spcBef>
              <a:buClr>
                <a:schemeClr val="accent1"/>
              </a:buClr>
              <a:buSzPct val="80000"/>
              <a:buFont typeface="Wingdings 2"/>
              <a:buNone/>
              <a:defRPr/>
            </a:pPr>
            <a:endParaRPr lang="en-US" sz="3200">
              <a:latin typeface="+mn-lt"/>
            </a:endParaRPr>
          </a:p>
        </p:txBody>
      </p:sp>
      <p:sp>
        <p:nvSpPr>
          <p:cNvPr id="6" name="Блок-схема: процесс 13"/>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Блок-схема: процесс 15"/>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Заголовок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ru-RU"/>
              <a:t>Образец заголовка</a:t>
            </a:r>
            <a:endParaRPr lang="en-US"/>
          </a:p>
        </p:txBody>
      </p:sp>
      <p:sp>
        <p:nvSpPr>
          <p:cNvPr id="3" name="Рисунок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a:t>Вставка рисунка</a:t>
            </a:r>
            <a:endParaRPr lang="en-US" noProof="0" dirty="0"/>
          </a:p>
        </p:txBody>
      </p:sp>
      <p:sp>
        <p:nvSpPr>
          <p:cNvPr id="4" name="Текст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a:t>Образец текста</a:t>
            </a:r>
          </a:p>
        </p:txBody>
      </p:sp>
      <p:sp>
        <p:nvSpPr>
          <p:cNvPr id="8" name="Дата 4"/>
          <p:cNvSpPr>
            <a:spLocks noGrp="1"/>
          </p:cNvSpPr>
          <p:nvPr>
            <p:ph type="dt" sz="half" idx="10"/>
          </p:nvPr>
        </p:nvSpPr>
        <p:spPr/>
        <p:txBody>
          <a:bodyPr/>
          <a:lstStyle>
            <a:lvl1pPr>
              <a:defRPr/>
            </a:lvl1pPr>
            <a:extLst/>
          </a:lstStyle>
          <a:p>
            <a:pPr>
              <a:defRPr/>
            </a:pPr>
            <a:r>
              <a:rPr lang="ru-RU"/>
              <a:t>02.11.2009</a:t>
            </a:r>
          </a:p>
        </p:txBody>
      </p:sp>
      <p:sp>
        <p:nvSpPr>
          <p:cNvPr id="9" name="Нижний колонтитул 5"/>
          <p:cNvSpPr>
            <a:spLocks noGrp="1"/>
          </p:cNvSpPr>
          <p:nvPr>
            <p:ph type="ftr" sz="quarter" idx="11"/>
          </p:nvPr>
        </p:nvSpPr>
        <p:spPr/>
        <p:txBody>
          <a:bodyPr/>
          <a:lstStyle>
            <a:lvl1pPr>
              <a:defRPr/>
            </a:lvl1pPr>
            <a:extLst/>
          </a:lstStyle>
          <a:p>
            <a:pPr>
              <a:defRPr/>
            </a:pPr>
            <a:endParaRPr lang="ru-RU"/>
          </a:p>
        </p:txBody>
      </p:sp>
      <p:sp>
        <p:nvSpPr>
          <p:cNvPr id="10" name="Номер слайда 6"/>
          <p:cNvSpPr>
            <a:spLocks noGrp="1"/>
          </p:cNvSpPr>
          <p:nvPr>
            <p:ph type="sldNum" sz="quarter" idx="12"/>
          </p:nvPr>
        </p:nvSpPr>
        <p:spPr/>
        <p:txBody>
          <a:bodyPr/>
          <a:lstStyle>
            <a:lvl1pPr>
              <a:defRPr/>
            </a:lvl1pPr>
            <a:extLst/>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a:defRPr/>
            </a:pPr>
            <a:r>
              <a:rPr lang="ru-RU"/>
              <a:t>02.11.2009</a:t>
            </a:r>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0" y="274640"/>
            <a:ext cx="2438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524000" y="274641"/>
            <a:ext cx="7416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23"/>
          <p:cNvSpPr>
            <a:spLocks noGrp="1"/>
          </p:cNvSpPr>
          <p:nvPr>
            <p:ph type="dt" sz="half" idx="10"/>
          </p:nvPr>
        </p:nvSpPr>
        <p:spPr/>
        <p:txBody>
          <a:bodyPr/>
          <a:lstStyle>
            <a:lvl1pPr>
              <a:defRPr/>
            </a:lvl1pPr>
          </a:lstStyle>
          <a:p>
            <a:pPr>
              <a:defRPr/>
            </a:pPr>
            <a:r>
              <a:rPr lang="ru-RU"/>
              <a:t>02.11.2009</a:t>
            </a:r>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CBBBB133-0FD6-41AE-83CF-5D3F978CB49D}" type="slidenum">
              <a:rPr lang="ru-RU" smtClean="0"/>
              <a:pPr>
                <a:defRPr/>
              </a:pPr>
              <a:t>‹#›</a:t>
            </a:fld>
            <a:endParaRPr lang="ru-RU"/>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ru-RU"/>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F5774DF-CADF-4537-A8F8-7EC4C80CA9E9}" type="slidenum">
              <a:rPr lang="ru-RU" smtClean="0"/>
              <a:pPr>
                <a:defRPr/>
              </a:pPr>
              <a:t>‹#›</a:t>
            </a:fld>
            <a:endParaRPr lang="ru-RU"/>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Click to edit Master title style</a:t>
            </a:r>
          </a:p>
        </p:txBody>
      </p:sp>
      <p:sp>
        <p:nvSpPr>
          <p:cNvPr id="3" name="Content Placeholder 2"/>
          <p:cNvSpPr>
            <a:spLocks noGrp="1"/>
          </p:cNvSpPr>
          <p:nvPr>
            <p:ph sz="half" idx="1"/>
          </p:nvPr>
        </p:nvSpPr>
        <p:spPr>
          <a:xfrm>
            <a:off x="2336800" y="1395413"/>
            <a:ext cx="4572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Content Placeholder 3"/>
          <p:cNvSpPr>
            <a:spLocks noGrp="1"/>
          </p:cNvSpPr>
          <p:nvPr>
            <p:ph sz="half" idx="2"/>
          </p:nvPr>
        </p:nvSpPr>
        <p:spPr>
          <a:xfrm>
            <a:off x="7112000" y="1395413"/>
            <a:ext cx="4572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480DCE4-BB4F-4A0A-BEC4-8537CA0D7C46}" type="slidenum">
              <a:rPr lang="ru-RU" smtClean="0"/>
              <a:pPr>
                <a:defRPr/>
              </a:pPr>
              <a:t>‹#›</a:t>
            </a:fld>
            <a:endParaRPr lang="ru-RU"/>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ru-RU"/>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E6F72A79-5DF1-42A6-8EB5-F5C4FE769516}" type="slidenum">
              <a:rPr lang="ru-RU" smtClean="0"/>
              <a:pPr>
                <a:defRPr/>
              </a:pPr>
              <a:t>‹#›</a:t>
            </a:fld>
            <a:endParaRPr lang="ru-RU"/>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CE66CE3-70CE-4333-8F22-6C948F4D082F}" type="slidenum">
              <a:rPr lang="ru-RU" smtClean="0"/>
              <a:pPr>
                <a:defRPr/>
              </a:pPr>
              <a:t>‹#›</a:t>
            </a:fld>
            <a:endParaRPr lang="ru-RU"/>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B0716A99-00ED-449F-B5E2-D16296FEA566}" type="slidenum">
              <a:rPr lang="ru-RU" smtClean="0"/>
              <a:pPr>
                <a:defRPr/>
              </a:pPr>
              <a:t>‹#›</a:t>
            </a:fld>
            <a:endParaRPr lang="ru-RU"/>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ru-RU"/>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A87AE48-35D7-4A0D-B930-E4A0E291001D}" type="slidenum">
              <a:rPr lang="ru-RU" smtClean="0"/>
              <a:pPr>
                <a:defRPr/>
              </a:pPr>
              <a:t>‹#›</a:t>
            </a:fld>
            <a:endParaRPr lang="ru-RU"/>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ru-RU"/>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Click icon to add picture</a:t>
            </a:r>
            <a:endParaRPr lang="ru-R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t>02.11.2009</a:t>
            </a:r>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B2A1FF1-D549-456B-9073-45E3164E6DB6}" type="slidenum">
              <a:rPr lang="ru-RU" smtClean="0"/>
              <a:pPr>
                <a:defRPr/>
              </a:pPr>
              <a:t>‹#›</a:t>
            </a:fld>
            <a:endParaRPr lang="ru-RU"/>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336800" y="304800"/>
            <a:ext cx="9347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9219" name="Rectangle 3"/>
          <p:cNvSpPr>
            <a:spLocks noGrp="1" noChangeArrowheads="1"/>
          </p:cNvSpPr>
          <p:nvPr>
            <p:ph type="body" idx="1"/>
          </p:nvPr>
        </p:nvSpPr>
        <p:spPr bwMode="auto">
          <a:xfrm>
            <a:off x="2336800" y="1395413"/>
            <a:ext cx="9347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 Second level</a:t>
            </a:r>
          </a:p>
        </p:txBody>
      </p:sp>
      <p:sp>
        <p:nvSpPr>
          <p:cNvPr id="52228" name="Rectangle 4"/>
          <p:cNvSpPr>
            <a:spLocks noGrp="1" noChangeArrowheads="1"/>
          </p:cNvSpPr>
          <p:nvPr>
            <p:ph type="dt" sz="half" idx="2"/>
          </p:nvPr>
        </p:nvSpPr>
        <p:spPr bwMode="auto">
          <a:xfrm>
            <a:off x="2540000" y="64008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dirty="0">
                <a:cs typeface="+mn-cs"/>
              </a:defRPr>
            </a:lvl1pPr>
          </a:lstStyle>
          <a:p>
            <a:pPr>
              <a:defRPr/>
            </a:pPr>
            <a:r>
              <a:rPr lang="ru-RU"/>
              <a:t>02.11.2009</a:t>
            </a:r>
          </a:p>
        </p:txBody>
      </p:sp>
      <p:sp>
        <p:nvSpPr>
          <p:cNvPr id="52229" name="Rectangle 5"/>
          <p:cNvSpPr>
            <a:spLocks noGrp="1" noChangeArrowheads="1"/>
          </p:cNvSpPr>
          <p:nvPr>
            <p:ph type="ftr" sz="quarter" idx="3"/>
          </p:nvPr>
        </p:nvSpPr>
        <p:spPr bwMode="auto">
          <a:xfrm>
            <a:off x="5755218" y="6400800"/>
            <a:ext cx="27791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dirty="0">
                <a:cs typeface="+mn-cs"/>
              </a:defRPr>
            </a:lvl1pPr>
          </a:lstStyle>
          <a:p>
            <a:pPr>
              <a:defRPr/>
            </a:pPr>
            <a:endParaRPr lang="ru-RU"/>
          </a:p>
        </p:txBody>
      </p:sp>
      <p:sp>
        <p:nvSpPr>
          <p:cNvPr id="52230" name="Rectangle 6"/>
          <p:cNvSpPr>
            <a:spLocks noGrp="1" noChangeArrowheads="1"/>
          </p:cNvSpPr>
          <p:nvPr>
            <p:ph type="sldNum" sz="quarter" idx="4"/>
          </p:nvPr>
        </p:nvSpPr>
        <p:spPr bwMode="auto">
          <a:xfrm>
            <a:off x="9855200" y="64008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smtClean="0">
                <a:cs typeface="+mn-cs"/>
              </a:defRPr>
            </a:lvl1pPr>
          </a:lstStyle>
          <a:p>
            <a:pPr>
              <a:defRPr/>
            </a:pPr>
            <a:fld id="{CBBBB133-0FD6-41AE-83CF-5D3F978CB49D}"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5912" r:id="rId1"/>
    <p:sldLayoutId id="2147485913" r:id="rId2"/>
    <p:sldLayoutId id="2147485914" r:id="rId3"/>
    <p:sldLayoutId id="2147485915" r:id="rId4"/>
    <p:sldLayoutId id="2147485916" r:id="rId5"/>
    <p:sldLayoutId id="2147485917" r:id="rId6"/>
    <p:sldLayoutId id="2147485918" r:id="rId7"/>
    <p:sldLayoutId id="2147485919" r:id="rId8"/>
    <p:sldLayoutId id="2147485920" r:id="rId9"/>
    <p:sldLayoutId id="2147485921" r:id="rId10"/>
    <p:sldLayoutId id="2147485922" r:id="rId11"/>
    <p:sldLayoutId id="2147485964" r:id="rId12"/>
  </p:sldLayoutIdLst>
  <p:transition>
    <p:fade thruBlk="1"/>
  </p:transition>
  <p:hf hdr="0" ftr="0" dt="0"/>
  <p:txStyles>
    <p:titleStyle>
      <a:lvl1pPr algn="l" rtl="0" fontAlgn="base">
        <a:spcBef>
          <a:spcPct val="0"/>
        </a:spcBef>
        <a:spcAft>
          <a:spcPct val="0"/>
        </a:spcAft>
        <a:defRPr sz="3200" b="1">
          <a:solidFill>
            <a:srgbClr val="006666"/>
          </a:solidFill>
          <a:latin typeface="+mj-lt"/>
          <a:ea typeface="+mj-ea"/>
          <a:cs typeface="+mj-cs"/>
        </a:defRPr>
      </a:lvl1pPr>
      <a:lvl2pPr algn="l" rtl="0" fontAlgn="base">
        <a:spcBef>
          <a:spcPct val="0"/>
        </a:spcBef>
        <a:spcAft>
          <a:spcPct val="0"/>
        </a:spcAft>
        <a:defRPr sz="3200" b="1">
          <a:solidFill>
            <a:srgbClr val="006666"/>
          </a:solidFill>
          <a:latin typeface="Tahoma" pitchFamily="34" charset="0"/>
        </a:defRPr>
      </a:lvl2pPr>
      <a:lvl3pPr algn="l" rtl="0" fontAlgn="base">
        <a:spcBef>
          <a:spcPct val="0"/>
        </a:spcBef>
        <a:spcAft>
          <a:spcPct val="0"/>
        </a:spcAft>
        <a:defRPr sz="3200" b="1">
          <a:solidFill>
            <a:srgbClr val="006666"/>
          </a:solidFill>
          <a:latin typeface="Tahoma" pitchFamily="34" charset="0"/>
        </a:defRPr>
      </a:lvl3pPr>
      <a:lvl4pPr algn="l" rtl="0" fontAlgn="base">
        <a:spcBef>
          <a:spcPct val="0"/>
        </a:spcBef>
        <a:spcAft>
          <a:spcPct val="0"/>
        </a:spcAft>
        <a:defRPr sz="3200" b="1">
          <a:solidFill>
            <a:srgbClr val="006666"/>
          </a:solidFill>
          <a:latin typeface="Tahoma" pitchFamily="34" charset="0"/>
        </a:defRPr>
      </a:lvl4pPr>
      <a:lvl5pPr algn="l" rtl="0" fontAlgn="base">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p:titleStyle>
    <p:bodyStyle>
      <a:lvl1pPr marL="342900" indent="-342900" algn="l" rtl="0" fontAlgn="base">
        <a:spcBef>
          <a:spcPct val="5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Font typeface="Wingdings" pitchFamily="2" charset="2"/>
        <a:buChar char="Ø"/>
        <a:defRPr sz="2200" i="1">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Овал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Кольцо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Прямоугольник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Заголовок 4"/>
          <p:cNvSpPr>
            <a:spLocks noGrp="1"/>
          </p:cNvSpPr>
          <p:nvPr>
            <p:ph type="title"/>
          </p:nvPr>
        </p:nvSpPr>
        <p:spPr>
          <a:xfrm>
            <a:off x="1913467" y="274638"/>
            <a:ext cx="9999133" cy="1143000"/>
          </a:xfrm>
          <a:prstGeom prst="rect">
            <a:avLst/>
          </a:prstGeom>
        </p:spPr>
        <p:txBody>
          <a:bodyPr anchor="ctr">
            <a:normAutofit/>
          </a:bodyPr>
          <a:lstStyle/>
          <a:p>
            <a:r>
              <a:rPr lang="ru-RU"/>
              <a:t>Образец заголовка</a:t>
            </a:r>
            <a:endParaRPr lang="en-US"/>
          </a:p>
        </p:txBody>
      </p:sp>
      <p:sp>
        <p:nvSpPr>
          <p:cNvPr id="12297" name="Текст 8"/>
          <p:cNvSpPr>
            <a:spLocks noGrp="1"/>
          </p:cNvSpPr>
          <p:nvPr>
            <p:ph type="body" idx="1"/>
          </p:nvPr>
        </p:nvSpPr>
        <p:spPr bwMode="auto">
          <a:xfrm>
            <a:off x="1913467" y="1447800"/>
            <a:ext cx="9999133"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4" name="Дата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r>
              <a:rPr lang="ru-RU"/>
              <a:t>02.11.2009</a:t>
            </a:r>
          </a:p>
        </p:txBody>
      </p:sp>
      <p:sp>
        <p:nvSpPr>
          <p:cNvPr id="10" name="Нижний колонтитул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ru-RU"/>
          </a:p>
        </p:txBody>
      </p:sp>
      <p:sp>
        <p:nvSpPr>
          <p:cNvPr id="22" name="Номер слайда 21"/>
          <p:cNvSpPr>
            <a:spLocks noGrp="1"/>
          </p:cNvSpPr>
          <p:nvPr>
            <p:ph type="sldNum" sz="quarter" idx="4"/>
          </p:nvPr>
        </p:nvSpPr>
        <p:spPr>
          <a:xfrm>
            <a:off x="11485033"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CBBBB133-0FD6-41AE-83CF-5D3F978CB49D}" type="slidenum">
              <a:rPr lang="ru-RU" smtClean="0"/>
              <a:pPr>
                <a:defRPr/>
              </a:pPr>
              <a:t>‹#›</a:t>
            </a:fld>
            <a:endParaRPr lang="ru-RU"/>
          </a:p>
        </p:txBody>
      </p:sp>
      <p:sp>
        <p:nvSpPr>
          <p:cNvPr id="15" name="Прямоугольник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5966" r:id="rId1"/>
    <p:sldLayoutId id="2147485967" r:id="rId2"/>
    <p:sldLayoutId id="2147485968" r:id="rId3"/>
    <p:sldLayoutId id="2147485969" r:id="rId4"/>
    <p:sldLayoutId id="2147485970" r:id="rId5"/>
    <p:sldLayoutId id="2147485971" r:id="rId6"/>
    <p:sldLayoutId id="2147485972" r:id="rId7"/>
    <p:sldLayoutId id="2147485973" r:id="rId8"/>
    <p:sldLayoutId id="2147485974" r:id="rId9"/>
    <p:sldLayoutId id="2147485975" r:id="rId10"/>
    <p:sldLayoutId id="2147485976" r:id="rId11"/>
  </p:sldLayoutIdLst>
  <p:transition spd="med">
    <p:fade/>
  </p:transition>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2.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52.png"/><Relationship Id="rId26" Type="http://schemas.openxmlformats.org/officeDocument/2006/relationships/customXml" Target="../ink/ink15.xml"/><Relationship Id="rId39" Type="http://schemas.openxmlformats.org/officeDocument/2006/relationships/customXml" Target="../ink/ink28.xml"/><Relationship Id="rId3" Type="http://schemas.openxmlformats.org/officeDocument/2006/relationships/image" Target="../media/image44.jpeg"/><Relationship Id="rId21" Type="http://schemas.openxmlformats.org/officeDocument/2006/relationships/customXml" Target="../ink/ink10.xml"/><Relationship Id="rId34" Type="http://schemas.openxmlformats.org/officeDocument/2006/relationships/customXml" Target="../ink/ink23.xml"/><Relationship Id="rId42" Type="http://schemas.openxmlformats.org/officeDocument/2006/relationships/customXml" Target="../ink/ink31.xml"/><Relationship Id="rId47" Type="http://schemas.openxmlformats.org/officeDocument/2006/relationships/customXml" Target="../ink/ink36.xml"/><Relationship Id="rId50" Type="http://schemas.openxmlformats.org/officeDocument/2006/relationships/customXml" Target="../ink/ink39.xml"/><Relationship Id="rId7" Type="http://schemas.openxmlformats.org/officeDocument/2006/relationships/customXml" Target="../ink/ink2.xml"/><Relationship Id="rId12" Type="http://schemas.openxmlformats.org/officeDocument/2006/relationships/image" Target="../media/image49.png"/><Relationship Id="rId17" Type="http://schemas.openxmlformats.org/officeDocument/2006/relationships/customXml" Target="../ink/ink7.xml"/><Relationship Id="rId25" Type="http://schemas.openxmlformats.org/officeDocument/2006/relationships/customXml" Target="../ink/ink14.xml"/><Relationship Id="rId33" Type="http://schemas.openxmlformats.org/officeDocument/2006/relationships/customXml" Target="../ink/ink22.xml"/><Relationship Id="rId38" Type="http://schemas.openxmlformats.org/officeDocument/2006/relationships/customXml" Target="../ink/ink27.xml"/><Relationship Id="rId46" Type="http://schemas.openxmlformats.org/officeDocument/2006/relationships/customXml" Target="../ink/ink35.xml"/><Relationship Id="rId2" Type="http://schemas.openxmlformats.org/officeDocument/2006/relationships/notesSlide" Target="../notesSlides/notesSlide8.xml"/><Relationship Id="rId16" Type="http://schemas.openxmlformats.org/officeDocument/2006/relationships/image" Target="../media/image51.png"/><Relationship Id="rId20" Type="http://schemas.openxmlformats.org/officeDocument/2006/relationships/customXml" Target="../ink/ink9.xml"/><Relationship Id="rId29" Type="http://schemas.openxmlformats.org/officeDocument/2006/relationships/customXml" Target="../ink/ink18.xml"/><Relationship Id="rId41" Type="http://schemas.openxmlformats.org/officeDocument/2006/relationships/customXml" Target="../ink/ink30.xml"/><Relationship Id="rId54"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customXml" Target="../ink/ink4.xml"/><Relationship Id="rId24" Type="http://schemas.openxmlformats.org/officeDocument/2006/relationships/customXml" Target="../ink/ink13.xml"/><Relationship Id="rId32" Type="http://schemas.openxmlformats.org/officeDocument/2006/relationships/customXml" Target="../ink/ink21.xml"/><Relationship Id="rId37" Type="http://schemas.openxmlformats.org/officeDocument/2006/relationships/customXml" Target="../ink/ink26.xml"/><Relationship Id="rId40" Type="http://schemas.openxmlformats.org/officeDocument/2006/relationships/customXml" Target="../ink/ink29.xml"/><Relationship Id="rId45" Type="http://schemas.openxmlformats.org/officeDocument/2006/relationships/customXml" Target="../ink/ink34.xml"/><Relationship Id="rId53" Type="http://schemas.openxmlformats.org/officeDocument/2006/relationships/customXml" Target="../ink/ink41.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2.xml"/><Relationship Id="rId28" Type="http://schemas.openxmlformats.org/officeDocument/2006/relationships/customXml" Target="../ink/ink17.xml"/><Relationship Id="rId36" Type="http://schemas.openxmlformats.org/officeDocument/2006/relationships/customXml" Target="../ink/ink25.xml"/><Relationship Id="rId49" Type="http://schemas.openxmlformats.org/officeDocument/2006/relationships/customXml" Target="../ink/ink38.xml"/><Relationship Id="rId10" Type="http://schemas.openxmlformats.org/officeDocument/2006/relationships/image" Target="../media/image48.png"/><Relationship Id="rId19" Type="http://schemas.openxmlformats.org/officeDocument/2006/relationships/customXml" Target="../ink/ink8.xml"/><Relationship Id="rId31" Type="http://schemas.openxmlformats.org/officeDocument/2006/relationships/customXml" Target="../ink/ink20.xml"/><Relationship Id="rId44" Type="http://schemas.openxmlformats.org/officeDocument/2006/relationships/customXml" Target="../ink/ink33.xml"/><Relationship Id="rId52" Type="http://schemas.openxmlformats.org/officeDocument/2006/relationships/customXml" Target="../ink/ink40.xml"/><Relationship Id="rId4" Type="http://schemas.openxmlformats.org/officeDocument/2006/relationships/image" Target="../media/image45.png"/><Relationship Id="rId9" Type="http://schemas.openxmlformats.org/officeDocument/2006/relationships/customXml" Target="../ink/ink3.xml"/><Relationship Id="rId14" Type="http://schemas.openxmlformats.org/officeDocument/2006/relationships/image" Target="../media/image50.png"/><Relationship Id="rId22" Type="http://schemas.openxmlformats.org/officeDocument/2006/relationships/customXml" Target="../ink/ink11.xml"/><Relationship Id="rId27" Type="http://schemas.openxmlformats.org/officeDocument/2006/relationships/customXml" Target="../ink/ink16.xml"/><Relationship Id="rId30" Type="http://schemas.openxmlformats.org/officeDocument/2006/relationships/customXml" Target="../ink/ink19.xml"/><Relationship Id="rId35" Type="http://schemas.openxmlformats.org/officeDocument/2006/relationships/customXml" Target="../ink/ink24.xml"/><Relationship Id="rId43" Type="http://schemas.openxmlformats.org/officeDocument/2006/relationships/customXml" Target="../ink/ink32.xml"/><Relationship Id="rId48" Type="http://schemas.openxmlformats.org/officeDocument/2006/relationships/customXml" Target="../ink/ink37.xml"/><Relationship Id="rId8" Type="http://schemas.openxmlformats.org/officeDocument/2006/relationships/image" Target="../media/image47.png"/><Relationship Id="rId51"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customXml" Target="../ink/ink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sp>
        <p:nvSpPr>
          <p:cNvPr id="1031" name="Номер слайда 8"/>
          <p:cNvSpPr>
            <a:spLocks noGrp="1"/>
          </p:cNvSpPr>
          <p:nvPr>
            <p:ph type="sldNum" sz="quarter" idx="12"/>
          </p:nvPr>
        </p:nvSpPr>
        <p:spPr/>
        <p:txBody>
          <a:bodyPr/>
          <a:lstStyle/>
          <a:p>
            <a:pPr>
              <a:defRPr/>
            </a:pPr>
            <a:fld id="{A33D93CE-A589-4A0C-B2B4-35899BC816ED}" type="slidenum">
              <a:rPr lang="ru-RU" smtClean="0"/>
              <a:pPr>
                <a:defRPr/>
              </a:pPr>
              <a:t>1</a:t>
            </a:fld>
            <a:endParaRPr lang="ru-RU" dirty="0"/>
          </a:p>
        </p:txBody>
      </p:sp>
      <p:pic>
        <p:nvPicPr>
          <p:cNvPr id="2" name="Рисунок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5303912" cy="2665256"/>
          </a:xfrm>
          <a:prstGeom prst="rect">
            <a:avLst/>
          </a:prstGeom>
          <a:effectLst>
            <a:softEdge rad="635000"/>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88088" y="0"/>
            <a:ext cx="5303912" cy="2665256"/>
          </a:xfrm>
          <a:prstGeom prst="rect">
            <a:avLst/>
          </a:prstGeom>
          <a:effectLst>
            <a:softEdge rad="635000"/>
          </a:effectLst>
        </p:spPr>
      </p:pic>
    </p:spTree>
  </p:cSld>
  <p:clrMapOvr>
    <a:overrideClrMapping bg1="lt1" tx1="dk1" bg2="lt2" tx2="dk2" accent1="accent1" accent2="accent2" accent3="accent3" accent4="accent4" accent5="accent5" accent6="accent6" hlink="hlink" folHlink="folHlink"/>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126.jpg"/>
          <p:cNvPicPr>
            <a:picLocks noChangeAspect="1"/>
          </p:cNvPicPr>
          <p:nvPr/>
        </p:nvPicPr>
        <p:blipFill>
          <a:blip r:embed="rId2" cstate="print"/>
          <a:stretch>
            <a:fillRect/>
          </a:stretch>
        </p:blipFill>
        <p:spPr>
          <a:xfrm rot="21021146">
            <a:off x="1809720" y="631376"/>
            <a:ext cx="6266688" cy="40873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6259" name="WordArt 3"/>
          <p:cNvSpPr>
            <a:spLocks noChangeArrowheads="1" noChangeShapeType="1" noTextEdit="1"/>
          </p:cNvSpPr>
          <p:nvPr/>
        </p:nvSpPr>
        <p:spPr bwMode="auto">
          <a:xfrm rot="18900000">
            <a:off x="1321507" y="946857"/>
            <a:ext cx="2946400" cy="647700"/>
          </a:xfrm>
          <a:prstGeom prst="rect">
            <a:avLst/>
          </a:prstGeom>
        </p:spPr>
        <p:txBody>
          <a:bodyPr wrap="none" fromWordArt="1">
            <a:prstTxWarp prst="textPlain">
              <a:avLst>
                <a:gd name="adj" fmla="val 50000"/>
              </a:avLst>
            </a:prstTxWarp>
          </a:bodyPr>
          <a:lstStyle/>
          <a:p>
            <a:pPr algn="ctr"/>
            <a:r>
              <a:rPr lang="es-ES" sz="3600" kern="10" dirty="0" err="1">
                <a:ln w="9525">
                  <a:solidFill>
                    <a:srgbClr val="000000"/>
                  </a:solidFill>
                  <a:round/>
                  <a:headEnd/>
                  <a:tailEnd/>
                </a:ln>
                <a:solidFill>
                  <a:srgbClr val="FFFFFF"/>
                </a:solidFill>
                <a:latin typeface="Arial Black"/>
              </a:rPr>
              <a:t>English</a:t>
            </a:r>
            <a:endParaRPr lang="ru-RU" sz="3600" kern="10" dirty="0">
              <a:ln w="9525">
                <a:solidFill>
                  <a:srgbClr val="000000"/>
                </a:solidFill>
                <a:round/>
                <a:headEnd/>
                <a:tailEnd/>
              </a:ln>
              <a:solidFill>
                <a:srgbClr val="FFFFFF"/>
              </a:solidFill>
              <a:latin typeface="Arial Black"/>
            </a:endParaRPr>
          </a:p>
        </p:txBody>
      </p:sp>
      <p:pic>
        <p:nvPicPr>
          <p:cNvPr id="8" name="Picture 7" descr="img135.jpg"/>
          <p:cNvPicPr>
            <a:picLocks noChangeAspect="1"/>
          </p:cNvPicPr>
          <p:nvPr/>
        </p:nvPicPr>
        <p:blipFill>
          <a:blip r:embed="rId3" cstate="print"/>
          <a:stretch>
            <a:fillRect/>
          </a:stretch>
        </p:blipFill>
        <p:spPr>
          <a:xfrm>
            <a:off x="7096132" y="3071810"/>
            <a:ext cx="3380962" cy="34290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6263" name="WordArt 7"/>
          <p:cNvSpPr>
            <a:spLocks noChangeArrowheads="1" noChangeShapeType="1" noTextEdit="1"/>
          </p:cNvSpPr>
          <p:nvPr/>
        </p:nvSpPr>
        <p:spPr bwMode="auto">
          <a:xfrm rot="2700000">
            <a:off x="7296150" y="1624013"/>
            <a:ext cx="3505200" cy="647700"/>
          </a:xfrm>
          <a:prstGeom prst="rect">
            <a:avLst/>
          </a:prstGeom>
        </p:spPr>
        <p:txBody>
          <a:bodyPr wrap="none" fromWordArt="1">
            <a:prstTxWarp prst="textPlain">
              <a:avLst>
                <a:gd name="adj" fmla="val 50000"/>
              </a:avLst>
            </a:prstTxWarp>
          </a:bodyPr>
          <a:lstStyle/>
          <a:p>
            <a:pPr algn="ctr"/>
            <a:r>
              <a:rPr lang="ru-RU" sz="3600" b="1" kern="10" dirty="0">
                <a:ln w="9525">
                  <a:solidFill>
                    <a:srgbClr val="000000"/>
                  </a:solidFill>
                  <a:round/>
                  <a:headEnd/>
                  <a:tailEnd/>
                </a:ln>
                <a:solidFill>
                  <a:srgbClr val="FFFFFF"/>
                </a:solidFill>
                <a:latin typeface="Arial Black"/>
              </a:rPr>
              <a:t>Русский</a:t>
            </a:r>
          </a:p>
        </p:txBody>
      </p:sp>
      <p:sp>
        <p:nvSpPr>
          <p:cNvPr id="96262" name="WordArt 6"/>
          <p:cNvSpPr>
            <a:spLocks noChangeArrowheads="1" noChangeShapeType="1" noTextEdit="1"/>
          </p:cNvSpPr>
          <p:nvPr/>
        </p:nvSpPr>
        <p:spPr bwMode="auto">
          <a:xfrm>
            <a:off x="4629160" y="5353068"/>
            <a:ext cx="2895600" cy="647700"/>
          </a:xfrm>
          <a:prstGeom prst="rect">
            <a:avLst/>
          </a:prstGeom>
        </p:spPr>
        <p:txBody>
          <a:bodyPr wrap="none" fromWordArt="1">
            <a:prstTxWarp prst="textPlain">
              <a:avLst>
                <a:gd name="adj" fmla="val 50000"/>
              </a:avLst>
            </a:prstTxWarp>
          </a:bodyPr>
          <a:lstStyle/>
          <a:p>
            <a:pPr algn="ctr"/>
            <a:r>
              <a:rPr lang="es-ES" sz="3600" kern="10" dirty="0" err="1">
                <a:ln w="9525">
                  <a:solidFill>
                    <a:srgbClr val="000000"/>
                  </a:solidFill>
                  <a:round/>
                  <a:headEnd/>
                  <a:tailEnd/>
                </a:ln>
                <a:solidFill>
                  <a:srgbClr val="FFFFFF"/>
                </a:solidFill>
                <a:latin typeface="Arial Black"/>
              </a:rPr>
              <a:t>English</a:t>
            </a:r>
            <a:endParaRPr lang="ru-RU" sz="3600" kern="10" dirty="0">
              <a:ln w="9525">
                <a:solidFill>
                  <a:srgbClr val="000000"/>
                </a:solidFill>
                <a:round/>
                <a:headEnd/>
                <a:tailEnd/>
              </a:ln>
              <a:solidFill>
                <a:srgbClr val="FFFFFF"/>
              </a:solidFill>
              <a:latin typeface="Arial Blac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wipe(left)">
                                      <p:cBhvr>
                                        <p:cTn id="7" dur="500"/>
                                        <p:tgtEl>
                                          <p:spTgt spid="96259"/>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96262"/>
                                        </p:tgtEl>
                                        <p:attrNameLst>
                                          <p:attrName>style.visibility</p:attrName>
                                        </p:attrNameLst>
                                      </p:cBhvr>
                                      <p:to>
                                        <p:strVal val="visible"/>
                                      </p:to>
                                    </p:set>
                                    <p:animEffect transition="in" filter="wipe(left)">
                                      <p:cBhvr>
                                        <p:cTn id="11" dur="500"/>
                                        <p:tgtEl>
                                          <p:spTgt spid="96262"/>
                                        </p:tgtEl>
                                      </p:cBhvr>
                                    </p:animEffect>
                                  </p:childTnLst>
                                </p:cTn>
                              </p:par>
                            </p:childTnLst>
                          </p:cTn>
                        </p:par>
                        <p:par>
                          <p:cTn id="12" fill="hold">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96263"/>
                                        </p:tgtEl>
                                        <p:attrNameLst>
                                          <p:attrName>style.visibility</p:attrName>
                                        </p:attrNameLst>
                                      </p:cBhvr>
                                      <p:to>
                                        <p:strVal val="visible"/>
                                      </p:to>
                                    </p:set>
                                    <p:animEffect transition="in" filter="wipe(up)">
                                      <p:cBhvr>
                                        <p:cTn id="15" dur="500"/>
                                        <p:tgtEl>
                                          <p:spTgt spid="96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nimBg="1"/>
      <p:bldP spid="96263" grpId="0" animBg="1"/>
      <p:bldP spid="9626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Рисунок 9" descr="IMG_1851.JPG"/>
          <p:cNvPicPr>
            <a:picLocks noChangeAspect="1"/>
          </p:cNvPicPr>
          <p:nvPr/>
        </p:nvPicPr>
        <p:blipFill>
          <a:blip r:embed="rId2" cstate="screen"/>
          <a:srcRect/>
          <a:stretch>
            <a:fillRect/>
          </a:stretch>
        </p:blipFill>
        <p:spPr>
          <a:xfrm>
            <a:off x="1524000" y="-35"/>
            <a:ext cx="9144000" cy="5341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4914" name="Picture 2" descr="https://scontent-a.xx.fbcdn.net/hphotos-xpa1/v/t1.0-9/1521348_10151726349935736_1421834080_n.jpg?oh=b6cd5b21791f710d95733a589e957073&amp;oe=5477291A"/>
          <p:cNvPicPr>
            <a:picLocks noChangeAspect="1" noChangeArrowheads="1"/>
          </p:cNvPicPr>
          <p:nvPr/>
        </p:nvPicPr>
        <p:blipFill>
          <a:blip r:embed="rId3" cstate="print"/>
          <a:srcRect b="40484"/>
          <a:stretch>
            <a:fillRect/>
          </a:stretch>
        </p:blipFill>
        <p:spPr bwMode="auto">
          <a:xfrm rot="20746315">
            <a:off x="915279" y="3706046"/>
            <a:ext cx="3855918" cy="3442352"/>
          </a:xfrm>
          <a:prstGeom prst="ellipse">
            <a:avLst/>
          </a:prstGeom>
          <a:ln>
            <a:noFill/>
          </a:ln>
          <a:effectLst>
            <a:softEdge rad="112500"/>
          </a:effectLst>
        </p:spPr>
      </p:pic>
      <p:sp>
        <p:nvSpPr>
          <p:cNvPr id="14" name="Прямоугольник 13"/>
          <p:cNvSpPr/>
          <p:nvPr/>
        </p:nvSpPr>
        <p:spPr>
          <a:xfrm>
            <a:off x="6343925" y="236490"/>
            <a:ext cx="4292557" cy="707886"/>
          </a:xfrm>
          <a:prstGeom prst="rect">
            <a:avLst/>
          </a:prstGeom>
          <a:noFill/>
        </p:spPr>
        <p:txBody>
          <a:bodyPr vert="horz" wrap="square">
            <a:spAutoFit/>
          </a:bodyPr>
          <a:lstStyle/>
          <a:p>
            <a:pPr algn="ctr">
              <a:defRPr/>
            </a:pPr>
            <a:r>
              <a:rPr lang="ru-RU" sz="40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a typeface="Verdana" pitchFamily="34" charset="0"/>
                <a:cs typeface="Verdana" pitchFamily="34" charset="0"/>
              </a:rPr>
              <a:t>1990 - 201</a:t>
            </a:r>
            <a:r>
              <a:rPr lang="en-US" sz="40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a typeface="Verdana" pitchFamily="34" charset="0"/>
                <a:cs typeface="Verdana" pitchFamily="34" charset="0"/>
              </a:rPr>
              <a:t>4</a:t>
            </a:r>
            <a:endParaRPr lang="ru-RU" sz="40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a typeface="Verdana" pitchFamily="34" charset="0"/>
              <a:cs typeface="Verdana" pitchFamily="34" charset="0"/>
            </a:endParaRPr>
          </a:p>
        </p:txBody>
      </p:sp>
      <p:sp>
        <p:nvSpPr>
          <p:cNvPr id="8" name="Slide Number Placeholder 7"/>
          <p:cNvSpPr>
            <a:spLocks noGrp="1"/>
          </p:cNvSpPr>
          <p:nvPr>
            <p:ph type="sldNum" sz="quarter" idx="12"/>
          </p:nvPr>
        </p:nvSpPr>
        <p:spPr/>
        <p:txBody>
          <a:bodyPr/>
          <a:lstStyle/>
          <a:p>
            <a:pPr>
              <a:defRPr/>
            </a:pPr>
            <a:fld id="{5DEA0D0E-2DF1-48A8-A18C-AFB17B639AB9}" type="slidenum">
              <a:rPr lang="en-US" smtClean="0"/>
              <a:pPr>
                <a:defRPr/>
              </a:pPr>
              <a:t>11</a:t>
            </a:fld>
            <a:endParaRPr lang="en-US" dirty="0"/>
          </a:p>
        </p:txBody>
      </p:sp>
      <p:pic>
        <p:nvPicPr>
          <p:cNvPr id="20" name="Рисунок 19" descr="IMG_9664.jpg"/>
          <p:cNvPicPr>
            <a:picLocks noChangeAspect="1"/>
          </p:cNvPicPr>
          <p:nvPr/>
        </p:nvPicPr>
        <p:blipFill>
          <a:blip r:embed="rId4" cstate="screen">
            <a:lum bright="10000" contrast="10000"/>
          </a:blip>
          <a:srcRect/>
          <a:stretch>
            <a:fillRect/>
          </a:stretch>
        </p:blipFill>
        <p:spPr>
          <a:xfrm>
            <a:off x="4151784" y="3212977"/>
            <a:ext cx="3871026" cy="3970283"/>
          </a:xfrm>
          <a:prstGeom prst="ellipse">
            <a:avLst/>
          </a:prstGeom>
          <a:ln>
            <a:noFill/>
          </a:ln>
          <a:effectLst>
            <a:softEdge rad="112500"/>
          </a:effectLst>
        </p:spPr>
      </p:pic>
      <p:pic>
        <p:nvPicPr>
          <p:cNvPr id="294916" name="Picture 4" descr="https://scontent-a.xx.fbcdn.net/hphotos-xfa1/t31.0-8/s960x960/1957786_10152160568474635_4988377986637596639_o.jpg"/>
          <p:cNvPicPr>
            <a:picLocks noChangeAspect="1" noChangeArrowheads="1"/>
          </p:cNvPicPr>
          <p:nvPr/>
        </p:nvPicPr>
        <p:blipFill>
          <a:blip r:embed="rId5" cstate="print"/>
          <a:srcRect/>
          <a:stretch>
            <a:fillRect/>
          </a:stretch>
        </p:blipFill>
        <p:spPr bwMode="auto">
          <a:xfrm rot="1073901">
            <a:off x="7650202" y="3930382"/>
            <a:ext cx="2882943" cy="3539163"/>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4916"/>
                                        </p:tgtEl>
                                        <p:attrNameLst>
                                          <p:attrName>style.visibility</p:attrName>
                                        </p:attrNameLst>
                                      </p:cBhvr>
                                      <p:to>
                                        <p:strVal val="visible"/>
                                      </p:to>
                                    </p:set>
                                    <p:animEffect transition="in" filter="fade">
                                      <p:cBhvr>
                                        <p:cTn id="11" dur="500"/>
                                        <p:tgtEl>
                                          <p:spTgt spid="29491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94914"/>
                                        </p:tgtEl>
                                        <p:attrNameLst>
                                          <p:attrName>style.visibility</p:attrName>
                                        </p:attrNameLst>
                                      </p:cBhvr>
                                      <p:to>
                                        <p:strVal val="visible"/>
                                      </p:to>
                                    </p:set>
                                    <p:animEffect transition="in" filter="fade">
                                      <p:cBhvr>
                                        <p:cTn id="15" dur="500"/>
                                        <p:tgtEl>
                                          <p:spTgt spid="29491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B0716A99-00ED-449F-B5E2-D16296FEA566}" type="slidenum">
              <a:rPr lang="ru-RU" smtClean="0"/>
              <a:pPr>
                <a:defRPr/>
              </a:pPr>
              <a:t>12</a:t>
            </a:fld>
            <a:endParaRPr lang="ru-RU"/>
          </a:p>
        </p:txBody>
      </p:sp>
      <p:pic>
        <p:nvPicPr>
          <p:cNvPr id="3" name="Рисунок 2"/>
          <p:cNvPicPr>
            <a:picLocks noChangeAspect="1"/>
          </p:cNvPicPr>
          <p:nvPr/>
        </p:nvPicPr>
        <p:blipFill>
          <a:blip r:embed="rId4" cstate="print"/>
          <a:stretch>
            <a:fillRect/>
          </a:stretch>
        </p:blipFill>
        <p:spPr>
          <a:xfrm>
            <a:off x="263352" y="-675456"/>
            <a:ext cx="11959264" cy="7965026"/>
          </a:xfrm>
          <a:prstGeom prst="rect">
            <a:avLst/>
          </a:prstGeom>
          <a:effectLst>
            <a:softEdge rad="635000"/>
          </a:effectLst>
        </p:spPr>
      </p:pic>
    </p:spTree>
    <p:extLst>
      <p:ext uri="{BB962C8B-B14F-4D97-AF65-F5344CB8AC3E}">
        <p14:creationId xmlns:p14="http://schemas.microsoft.com/office/powerpoint/2010/main" xmlns="" val="128910649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263A8A1-97CB-90BE-0677-E70460FE2F23}"/>
              </a:ext>
            </a:extLst>
          </p:cNvPr>
          <p:cNvPicPr>
            <a:picLocks noChangeAspect="1"/>
          </p:cNvPicPr>
          <p:nvPr/>
        </p:nvPicPr>
        <p:blipFill rotWithShape="1">
          <a:blip r:embed="rId2" cstate="print"/>
          <a:srcRect t="3015" r="-2" b="10374"/>
          <a:stretch/>
        </p:blipFill>
        <p:spPr>
          <a:xfrm>
            <a:off x="28" y="13"/>
            <a:ext cx="11862657" cy="6857987"/>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xmlns="" val="405302658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B0716A99-00ED-449F-B5E2-D16296FEA566}" type="slidenum">
              <a:rPr lang="ru-RU" smtClean="0"/>
              <a:pPr>
                <a:defRPr/>
              </a:pPr>
              <a:t>14</a:t>
            </a:fld>
            <a:endParaRPr lang="ru-RU"/>
          </a:p>
        </p:txBody>
      </p:sp>
      <p:pic>
        <p:nvPicPr>
          <p:cNvPr id="5" name="Рисунок 4" descr="DSC04726.jpg"/>
          <p:cNvPicPr>
            <a:picLocks noChangeAspect="1"/>
          </p:cNvPicPr>
          <p:nvPr/>
        </p:nvPicPr>
        <p:blipFill>
          <a:blip r:embed="rId3" cstate="print"/>
          <a:stretch>
            <a:fillRect/>
          </a:stretch>
        </p:blipFill>
        <p:spPr>
          <a:xfrm>
            <a:off x="8760296" y="-188657"/>
            <a:ext cx="4715666" cy="7074041"/>
          </a:xfrm>
          <a:prstGeom prst="rect">
            <a:avLst/>
          </a:prstGeom>
          <a:scene3d>
            <a:camera prst="orthographicFront">
              <a:rot lat="0" lon="300000" rev="0"/>
            </a:camera>
            <a:lightRig rig="threePt" dir="t"/>
          </a:scene3d>
        </p:spPr>
      </p:pic>
      <p:pic>
        <p:nvPicPr>
          <p:cNvPr id="4" name="Рисунок 3" descr="DSC04755.jpg"/>
          <p:cNvPicPr>
            <a:picLocks noChangeAspect="1"/>
          </p:cNvPicPr>
          <p:nvPr/>
        </p:nvPicPr>
        <p:blipFill>
          <a:blip r:embed="rId4" cstate="print"/>
          <a:stretch>
            <a:fillRect/>
          </a:stretch>
        </p:blipFill>
        <p:spPr>
          <a:xfrm>
            <a:off x="-384720" y="0"/>
            <a:ext cx="10284991" cy="6858000"/>
          </a:xfrm>
          <a:prstGeom prst="rect">
            <a:avLst/>
          </a:prstGeom>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pPr>
              <a:defRPr/>
            </a:pPr>
            <a:fld id="{82D4169F-66DC-44B8-8700-0981E8929BED}" type="slidenum">
              <a:rPr lang="en-US" smtClean="0"/>
              <a:pPr>
                <a:defRPr/>
              </a:pPr>
              <a:t>15</a:t>
            </a:fld>
            <a:endParaRPr lang="en-US"/>
          </a:p>
        </p:txBody>
      </p:sp>
      <p:graphicFrame>
        <p:nvGraphicFramePr>
          <p:cNvPr id="6" name="Схема 5"/>
          <p:cNvGraphicFramePr/>
          <p:nvPr>
            <p:extLst>
              <p:ext uri="{D42A27DB-BD31-4B8C-83A1-F6EECF244321}">
                <p14:modId xmlns:p14="http://schemas.microsoft.com/office/powerpoint/2010/main" xmlns="" val="3458977418"/>
              </p:ext>
            </p:extLst>
          </p:nvPr>
        </p:nvGraphicFramePr>
        <p:xfrm>
          <a:off x="4223792" y="2132856"/>
          <a:ext cx="86646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Прямоугольник 6"/>
          <p:cNvSpPr/>
          <p:nvPr/>
        </p:nvSpPr>
        <p:spPr>
          <a:xfrm>
            <a:off x="2495600" y="260648"/>
            <a:ext cx="9289032" cy="1200329"/>
          </a:xfrm>
          <a:prstGeom prst="rect">
            <a:avLst/>
          </a:prstGeom>
        </p:spPr>
        <p:txBody>
          <a:bodyPr wrap="square">
            <a:spAutoFit/>
          </a:bodyPr>
          <a:lstStyle/>
          <a:p>
            <a:r>
              <a:rPr lang="en-US" sz="3600" b="1" dirty="0" smtClean="0"/>
              <a:t>Approaches in Bilingual </a:t>
            </a:r>
            <a:r>
              <a:rPr lang="en-US" sz="3600" b="1" dirty="0" smtClean="0"/>
              <a:t>education</a:t>
            </a:r>
            <a:endParaRPr lang="en-US" sz="3600" b="1" dirty="0" smtClean="0"/>
          </a:p>
          <a:p>
            <a:r>
              <a:rPr lang="en-US" sz="3600" b="1" i="1" dirty="0" smtClean="0">
                <a:solidFill>
                  <a:schemeClr val="bg1">
                    <a:lumMod val="50000"/>
                  </a:schemeClr>
                </a:solidFill>
              </a:rPr>
              <a:t>Criteria (method of teaching)</a:t>
            </a:r>
            <a:endParaRPr lang="ru-RU" sz="3600" b="1" i="1" dirty="0">
              <a:solidFill>
                <a:schemeClr val="bg1">
                  <a:lumMod val="50000"/>
                </a:schemeClr>
              </a:solidFill>
            </a:endParaRPr>
          </a:p>
        </p:txBody>
      </p:sp>
      <p:pic>
        <p:nvPicPr>
          <p:cNvPr id="8" name="Рисунок 7" descr="1X1A0667.jpg"/>
          <p:cNvPicPr>
            <a:picLocks noChangeAspect="1"/>
          </p:cNvPicPr>
          <p:nvPr/>
        </p:nvPicPr>
        <p:blipFill>
          <a:blip r:embed="rId7" cstate="print"/>
          <a:stretch>
            <a:fillRect/>
          </a:stretch>
        </p:blipFill>
        <p:spPr>
          <a:xfrm>
            <a:off x="-600744" y="1916832"/>
            <a:ext cx="6335737" cy="4226059"/>
          </a:xfrm>
          <a:prstGeom prst="rect">
            <a:avLst/>
          </a:prstGeom>
          <a:effectLst>
            <a:softEdge rad="6350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84B5B59-1576-441B-B88F-78761CAB4829}"/>
                                            </p:graphicEl>
                                          </p:spTgt>
                                        </p:tgtEl>
                                        <p:attrNameLst>
                                          <p:attrName>style.visibility</p:attrName>
                                        </p:attrNameLst>
                                      </p:cBhvr>
                                      <p:to>
                                        <p:strVal val="visible"/>
                                      </p:to>
                                    </p:set>
                                    <p:animEffect transition="in" filter="fade">
                                      <p:cBhvr>
                                        <p:cTn id="7" dur="500"/>
                                        <p:tgtEl>
                                          <p:spTgt spid="6">
                                            <p:graphicEl>
                                              <a:dgm id="{C84B5B59-1576-441B-B88F-78761CAB482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9211F0AF-5969-46FF-A778-0EA97F334433}"/>
                                            </p:graphicEl>
                                          </p:spTgt>
                                        </p:tgtEl>
                                        <p:attrNameLst>
                                          <p:attrName>style.visibility</p:attrName>
                                        </p:attrNameLst>
                                      </p:cBhvr>
                                      <p:to>
                                        <p:strVal val="visible"/>
                                      </p:to>
                                    </p:set>
                                    <p:animEffect transition="in" filter="fade">
                                      <p:cBhvr>
                                        <p:cTn id="10" dur="500"/>
                                        <p:tgtEl>
                                          <p:spTgt spid="6">
                                            <p:graphicEl>
                                              <a:dgm id="{9211F0AF-5969-46FF-A778-0EA97F33443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4A601A63-3266-4BBF-B44F-20F16EC39441}"/>
                                            </p:graphicEl>
                                          </p:spTgt>
                                        </p:tgtEl>
                                        <p:attrNameLst>
                                          <p:attrName>style.visibility</p:attrName>
                                        </p:attrNameLst>
                                      </p:cBhvr>
                                      <p:to>
                                        <p:strVal val="visible"/>
                                      </p:to>
                                    </p:set>
                                    <p:animEffect transition="in" filter="fade">
                                      <p:cBhvr>
                                        <p:cTn id="15" dur="500"/>
                                        <p:tgtEl>
                                          <p:spTgt spid="6">
                                            <p:graphicEl>
                                              <a:dgm id="{4A601A63-3266-4BBF-B44F-20F16EC3944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6E28C1DB-7E8A-417F-AF7A-D4E90201DE67}"/>
                                            </p:graphicEl>
                                          </p:spTgt>
                                        </p:tgtEl>
                                        <p:attrNameLst>
                                          <p:attrName>style.visibility</p:attrName>
                                        </p:attrNameLst>
                                      </p:cBhvr>
                                      <p:to>
                                        <p:strVal val="visible"/>
                                      </p:to>
                                    </p:set>
                                    <p:animEffect transition="in" filter="fade">
                                      <p:cBhvr>
                                        <p:cTn id="18" dur="500"/>
                                        <p:tgtEl>
                                          <p:spTgt spid="6">
                                            <p:graphicEl>
                                              <a:dgm id="{6E28C1DB-7E8A-417F-AF7A-D4E90201DE6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EBDED637-DB83-48CD-B125-58ACB7F18072}"/>
                                            </p:graphicEl>
                                          </p:spTgt>
                                        </p:tgtEl>
                                        <p:attrNameLst>
                                          <p:attrName>style.visibility</p:attrName>
                                        </p:attrNameLst>
                                      </p:cBhvr>
                                      <p:to>
                                        <p:strVal val="visible"/>
                                      </p:to>
                                    </p:set>
                                    <p:animEffect transition="in" filter="fade">
                                      <p:cBhvr>
                                        <p:cTn id="23" dur="500"/>
                                        <p:tgtEl>
                                          <p:spTgt spid="6">
                                            <p:graphicEl>
                                              <a:dgm id="{EBDED637-DB83-48CD-B125-58ACB7F18072}"/>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68AEF432-BAA2-4BBC-84A9-3D08FC88E44F}"/>
                                            </p:graphicEl>
                                          </p:spTgt>
                                        </p:tgtEl>
                                        <p:attrNameLst>
                                          <p:attrName>style.visibility</p:attrName>
                                        </p:attrNameLst>
                                      </p:cBhvr>
                                      <p:to>
                                        <p:strVal val="visible"/>
                                      </p:to>
                                    </p:set>
                                    <p:animEffect transition="in" filter="fade">
                                      <p:cBhvr>
                                        <p:cTn id="26" dur="500"/>
                                        <p:tgtEl>
                                          <p:spTgt spid="6">
                                            <p:graphicEl>
                                              <a:dgm id="{68AEF432-BAA2-4BBC-84A9-3D08FC88E4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 name="Picture 13"/>
          <p:cNvPicPr>
            <a:picLocks noChangeAspect="1" noChangeArrowheads="1"/>
          </p:cNvPicPr>
          <p:nvPr/>
        </p:nvPicPr>
        <p:blipFill>
          <a:blip r:embed="rId4" cstate="screen"/>
          <a:srcRect r="8329"/>
          <a:stretch>
            <a:fillRect/>
          </a:stretch>
        </p:blipFill>
        <p:spPr bwMode="auto">
          <a:xfrm rot="1407090">
            <a:off x="7939802" y="4866929"/>
            <a:ext cx="2093745" cy="164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6" name="Picture 2"/>
          <p:cNvPicPr>
            <a:picLocks noChangeAspect="1" noChangeArrowheads="1"/>
          </p:cNvPicPr>
          <p:nvPr/>
        </p:nvPicPr>
        <p:blipFill>
          <a:blip r:embed="rId5" cstate="screen"/>
          <a:srcRect/>
          <a:stretch>
            <a:fillRect/>
          </a:stretch>
        </p:blipFill>
        <p:spPr bwMode="auto">
          <a:xfrm>
            <a:off x="3354264" y="123063"/>
            <a:ext cx="4772528" cy="6585469"/>
          </a:xfrm>
          <a:prstGeom prst="rect">
            <a:avLst/>
          </a:prstGeom>
          <a:ln>
            <a:noFill/>
          </a:ln>
          <a:effectLst>
            <a:softEdge rad="317500"/>
          </a:effectLst>
        </p:spPr>
      </p:pic>
      <p:sp>
        <p:nvSpPr>
          <p:cNvPr id="11267" name="WordArt 3"/>
          <p:cNvSpPr>
            <a:spLocks noChangeArrowheads="1" noChangeShapeType="1" noTextEdit="1"/>
          </p:cNvSpPr>
          <p:nvPr/>
        </p:nvSpPr>
        <p:spPr bwMode="auto">
          <a:xfrm>
            <a:off x="8131791" y="2561230"/>
            <a:ext cx="1752600" cy="691662"/>
          </a:xfrm>
          <a:prstGeom prst="rect">
            <a:avLst/>
          </a:prstGeom>
        </p:spPr>
        <p:txBody>
          <a:bodyPr wrap="none" fromWordArt="1">
            <a:prstTxWarp prst="textCascadeUp">
              <a:avLst>
                <a:gd name="adj" fmla="val 100000"/>
              </a:avLst>
            </a:prstTxWarp>
          </a:bodyPr>
          <a:lstStyle/>
          <a:p>
            <a:pPr algn="ctr"/>
            <a:r>
              <a:rPr lang="ru-RU" sz="3600" kern="10"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Impact"/>
              </a:rPr>
              <a:t>1992</a:t>
            </a:r>
          </a:p>
        </p:txBody>
      </p:sp>
      <p:sp>
        <p:nvSpPr>
          <p:cNvPr id="167940" name="Text Box 4"/>
          <p:cNvSpPr txBox="1">
            <a:spLocks noChangeArrowheads="1"/>
          </p:cNvSpPr>
          <p:nvPr/>
        </p:nvSpPr>
        <p:spPr bwMode="auto">
          <a:xfrm>
            <a:off x="4573113" y="5798072"/>
            <a:ext cx="2716823" cy="646331"/>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dirty="0" err="1">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Меморандум</a:t>
            </a:r>
            <a:r>
              <a:rPr lang="en-US"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 о </a:t>
            </a:r>
            <a:r>
              <a:rPr lang="en-US" dirty="0" err="1">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rPr>
              <a:t>взаимопонимании</a:t>
            </a:r>
            <a:endParaRPr lang="en-US"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Verdana" pitchFamily="34" charset="0"/>
              <a:ea typeface="Verdana" pitchFamily="34" charset="0"/>
              <a:cs typeface="Verdana" pitchFamily="34" charset="0"/>
            </a:endParaRPr>
          </a:p>
        </p:txBody>
      </p:sp>
      <p:pic>
        <p:nvPicPr>
          <p:cNvPr id="11269" name="Picture 5"/>
          <p:cNvPicPr>
            <a:picLocks noChangeAspect="1" noChangeArrowheads="1"/>
          </p:cNvPicPr>
          <p:nvPr/>
        </p:nvPicPr>
        <p:blipFill>
          <a:blip r:embed="rId6" cstate="screen"/>
          <a:srcRect/>
          <a:stretch>
            <a:fillRect/>
          </a:stretch>
        </p:blipFill>
        <p:spPr bwMode="auto">
          <a:xfrm>
            <a:off x="8108606" y="3288324"/>
            <a:ext cx="2390143" cy="1514475"/>
          </a:xfrm>
          <a:prstGeom prst="rect">
            <a:avLst/>
          </a:prstGeom>
          <a:ln>
            <a:noFill/>
          </a:ln>
          <a:effectLst>
            <a:softEdge rad="112500"/>
          </a:effectLst>
        </p:spPr>
      </p:pic>
      <p:sp>
        <p:nvSpPr>
          <p:cNvPr id="11270" name="AutoShape 6"/>
          <p:cNvSpPr>
            <a:spLocks noChangeArrowheads="1"/>
          </p:cNvSpPr>
          <p:nvPr/>
        </p:nvSpPr>
        <p:spPr bwMode="auto">
          <a:xfrm rot="20508312">
            <a:off x="7640516" y="4551484"/>
            <a:ext cx="762000" cy="304800"/>
          </a:xfrm>
          <a:prstGeom prst="rightArrow">
            <a:avLst>
              <a:gd name="adj1" fmla="val 19694"/>
              <a:gd name="adj2" fmla="val 70833"/>
            </a:avLst>
          </a:prstGeom>
          <a:gradFill>
            <a:gsLst>
              <a:gs pos="0">
                <a:srgbClr val="00CC99"/>
              </a:gs>
              <a:gs pos="50000">
                <a:schemeClr val="accent1">
                  <a:shade val="67500"/>
                  <a:satMod val="115000"/>
                </a:schemeClr>
              </a:gs>
              <a:gs pos="100000">
                <a:schemeClr val="accent1">
                  <a:shade val="100000"/>
                  <a:satMod val="115000"/>
                </a:schemeClr>
              </a:gs>
            </a:gsLst>
            <a:lin ang="5400000" scaled="0"/>
          </a:gradFill>
          <a:ln w="9525">
            <a:noFill/>
            <a:miter lim="800000"/>
            <a:headEnd/>
            <a:tailEnd/>
          </a:ln>
        </p:spPr>
        <p:txBody>
          <a:bodyPr wrap="none" anchor="ctr"/>
          <a:lstStyle/>
          <a:p>
            <a:pPr eaLnBrk="0" hangingPunct="0"/>
            <a:endParaRPr lang="ru-RU"/>
          </a:p>
        </p:txBody>
      </p:sp>
      <p:sp>
        <p:nvSpPr>
          <p:cNvPr id="8" name="Slide Number Placeholder 7"/>
          <p:cNvSpPr>
            <a:spLocks noGrp="1"/>
          </p:cNvSpPr>
          <p:nvPr>
            <p:ph type="sldNum" sz="quarter" idx="12"/>
          </p:nvPr>
        </p:nvSpPr>
        <p:spPr/>
        <p:txBody>
          <a:bodyPr/>
          <a:lstStyle/>
          <a:p>
            <a:fld id="{6AD1C6FD-A228-4DFF-9C48-5B61C80157C8}" type="slidenum">
              <a:rPr lang="ru-RU" smtClean="0"/>
              <a:pPr/>
              <a:t>16</a:t>
            </a:fld>
            <a:endParaRPr lang="ru-RU" dirty="0"/>
          </a:p>
        </p:txBody>
      </p:sp>
      <p:pic>
        <p:nvPicPr>
          <p:cNvPr id="9" name="Picture 1027" descr="DR HOWARD TO RUSSIAN WITH REFORM"/>
          <p:cNvPicPr>
            <a:picLocks noChangeAspect="1" noChangeArrowheads="1"/>
          </p:cNvPicPr>
          <p:nvPr/>
        </p:nvPicPr>
        <p:blipFill>
          <a:blip r:embed="rId7" cstate="screen">
            <a:lum bright="-6000"/>
          </a:blip>
          <a:srcRect/>
          <a:stretch>
            <a:fillRect/>
          </a:stretch>
        </p:blipFill>
        <p:spPr bwMode="auto">
          <a:xfrm rot="694095">
            <a:off x="7993590" y="201042"/>
            <a:ext cx="2198687" cy="1911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10" descr="Mr Straza Mrs Straza Penny flags backdrop"/>
          <p:cNvPicPr>
            <a:picLocks noChangeAspect="1" noChangeArrowheads="1"/>
          </p:cNvPicPr>
          <p:nvPr/>
        </p:nvPicPr>
        <p:blipFill>
          <a:blip r:embed="rId8" cstate="screen"/>
          <a:srcRect/>
          <a:stretch>
            <a:fillRect/>
          </a:stretch>
        </p:blipFill>
        <p:spPr bwMode="auto">
          <a:xfrm rot="20777151">
            <a:off x="1469603" y="291634"/>
            <a:ext cx="2683753" cy="185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1" descr="Ratchie &amp; Yoko"/>
          <p:cNvPicPr>
            <a:picLocks noChangeAspect="1" noChangeArrowheads="1"/>
          </p:cNvPicPr>
          <p:nvPr/>
        </p:nvPicPr>
        <p:blipFill>
          <a:blip r:embed="rId9" cstate="screen">
            <a:lum bright="12000" contrast="18000"/>
          </a:blip>
          <a:srcRect/>
          <a:stretch>
            <a:fillRect/>
          </a:stretch>
        </p:blipFill>
        <p:spPr bwMode="auto">
          <a:xfrm>
            <a:off x="2178591" y="2262881"/>
            <a:ext cx="1388697" cy="2202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030" descr="S-Mike and me official"/>
          <p:cNvPicPr>
            <a:picLocks noChangeAspect="1" noChangeArrowheads="1"/>
          </p:cNvPicPr>
          <p:nvPr/>
        </p:nvPicPr>
        <p:blipFill>
          <a:blip r:embed="rId10" cstate="screen">
            <a:lum bright="-6000"/>
          </a:blip>
          <a:srcRect/>
          <a:stretch>
            <a:fillRect/>
          </a:stretch>
        </p:blipFill>
        <p:spPr bwMode="auto">
          <a:xfrm rot="20479578">
            <a:off x="1805646" y="4786126"/>
            <a:ext cx="1836589" cy="2061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7940"/>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3000"/>
                            </p:stCondLst>
                            <p:childTnLst>
                              <p:par>
                                <p:cTn id="12" presetID="10" presetClass="entr" presetSubtype="0" fill="hold" nodeType="afterEffect">
                                  <p:stCondLst>
                                    <p:cond delay="1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0"/>
                            </p:stCondLst>
                            <p:childTnLst>
                              <p:par>
                                <p:cTn id="16" presetID="10" presetClass="entr" presetSubtype="0" fill="hold" nodeType="afterEffect">
                                  <p:stCondLst>
                                    <p:cond delay="1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7000"/>
                            </p:stCondLst>
                            <p:childTnLst>
                              <p:par>
                                <p:cTn id="20" presetID="10"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083" name="Номер слайда 2"/>
          <p:cNvSpPr>
            <a:spLocks noGrp="1"/>
          </p:cNvSpPr>
          <p:nvPr>
            <p:ph type="sldNum" sz="quarter" idx="12"/>
          </p:nvPr>
        </p:nvSpPr>
        <p:spPr bwMode="auto">
          <a:noFill/>
          <a:ln>
            <a:miter lim="800000"/>
            <a:headEnd/>
            <a:tailEnd/>
          </a:ln>
        </p:spPr>
        <p:txBody>
          <a:bodyPr vert="horz" wrap="square" lIns="121920" tIns="60960" rIns="121920" bIns="60960" numCol="1" anchor="t" anchorCtr="0" compatLnSpc="1">
            <a:prstTxWarp prst="textNoShape">
              <a:avLst/>
            </a:prstTxWarp>
          </a:bodyPr>
          <a:lstStyle/>
          <a:p>
            <a:fld id="{EBB7ABAF-5222-470B-9485-5E7F5C7840A1}" type="slidenum">
              <a:rPr lang="ru-RU"/>
              <a:pPr/>
              <a:t>17</a:t>
            </a:fld>
            <a:endParaRPr lang="ru-RU"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796865" y="1523987"/>
            <a:ext cx="7701696" cy="5143536"/>
          </a:xfrm>
          <a:prstGeom prst="rect">
            <a:avLst/>
          </a:prstGeom>
          <a:effectLst>
            <a:softEdge rad="635000"/>
          </a:effectLst>
        </p:spPr>
      </p:pic>
      <p:sp>
        <p:nvSpPr>
          <p:cNvPr id="5" name="Прямоугольник 4"/>
          <p:cNvSpPr/>
          <p:nvPr/>
        </p:nvSpPr>
        <p:spPr>
          <a:xfrm>
            <a:off x="446312" y="190477"/>
            <a:ext cx="5459187" cy="1785104"/>
          </a:xfrm>
          <a:prstGeom prst="rect">
            <a:avLst/>
          </a:prstGeom>
          <a:noFill/>
        </p:spPr>
        <p:txBody>
          <a:bodyPr wrap="none" lIns="121920" tIns="60960" rIns="121920" bIns="60960">
            <a:spAutoFit/>
          </a:bodyPr>
          <a:lstStyle/>
          <a:p>
            <a:pPr algn="ctr"/>
            <a: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t>School of Tomorrow</a:t>
            </a:r>
            <a:b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br>
            <a: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t>+ National</a:t>
            </a:r>
          </a:p>
          <a:p>
            <a:pPr algn="ctr"/>
            <a: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t>programs</a:t>
            </a:r>
            <a:endParaRPr lang="ru-RU" sz="3600" b="1" dirty="0">
              <a:ln w="10160">
                <a:solidFill>
                  <a:srgbClr val="006600"/>
                </a:solidFill>
                <a:prstDash val="solid"/>
              </a:ln>
              <a:solidFill>
                <a:srgbClr val="FFFFFF"/>
              </a:solidFill>
              <a:effectLst>
                <a:outerShdw blurRad="38100" dist="22860" dir="5400000" algn="tl" rotWithShape="0">
                  <a:srgbClr val="000000">
                    <a:alpha val="30000"/>
                  </a:srgbClr>
                </a:outerShdw>
              </a:effectLst>
            </a:endParaRP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6027406" y="190478"/>
            <a:ext cx="5852228" cy="3903391"/>
          </a:xfrm>
          <a:prstGeom prst="rect">
            <a:avLst/>
          </a:prstGeom>
          <a:effectLst>
            <a:softEdge rad="635000"/>
          </a:effectLst>
        </p:spPr>
      </p:pic>
      <p:sp>
        <p:nvSpPr>
          <p:cNvPr id="8" name="Прямоугольник 7"/>
          <p:cNvSpPr/>
          <p:nvPr/>
        </p:nvSpPr>
        <p:spPr>
          <a:xfrm>
            <a:off x="5905499" y="3642274"/>
            <a:ext cx="6298745" cy="2893100"/>
          </a:xfrm>
          <a:prstGeom prst="rect">
            <a:avLst/>
          </a:prstGeom>
          <a:noFill/>
        </p:spPr>
        <p:txBody>
          <a:bodyPr wrap="square" lIns="121920" tIns="60960" rIns="121920" bIns="60960">
            <a:spAutoFit/>
          </a:bodyPr>
          <a:lstStyle/>
          <a:p>
            <a:pPr algn="ctr"/>
            <a: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t>”Render to Caesar what is </a:t>
            </a:r>
          </a:p>
          <a:p>
            <a:pPr algn="ctr"/>
            <a: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t>Caesar's and to God what is God’s.”</a:t>
            </a:r>
          </a:p>
          <a:p>
            <a:pPr algn="ctr"/>
            <a:r>
              <a:rPr lang="en-US" sz="3600" b="1" dirty="0">
                <a:ln w="10160">
                  <a:solidFill>
                    <a:srgbClr val="006600"/>
                  </a:solidFill>
                  <a:prstDash val="solid"/>
                </a:ln>
                <a:solidFill>
                  <a:srgbClr val="FFFFFF"/>
                </a:solidFill>
                <a:effectLst>
                  <a:outerShdw blurRad="38100" dist="22860" dir="5400000" algn="tl" rotWithShape="0">
                    <a:srgbClr val="000000">
                      <a:alpha val="30000"/>
                    </a:srgbClr>
                  </a:outerShdw>
                </a:effectLst>
              </a:rPr>
              <a:t>Mark 12:17</a:t>
            </a:r>
            <a:endParaRPr lang="ru-RU" sz="3600" b="1" dirty="0">
              <a:ln w="10160">
                <a:solidFill>
                  <a:srgbClr val="006600"/>
                </a:solidFill>
                <a:prstDash val="solid"/>
              </a:ln>
              <a:solidFill>
                <a:srgbClr val="FFFFFF"/>
              </a:solidFill>
              <a:effectLst>
                <a:outerShdw blurRad="38100" dist="22860" dir="5400000" algn="tl" rotWithShape="0">
                  <a:srgbClr val="000000">
                    <a:alpha val="30000"/>
                  </a:srgbClr>
                </a:outerShdw>
              </a:effectLst>
            </a:endParaRPr>
          </a:p>
        </p:txBody>
      </p:sp>
      <p:pic>
        <p:nvPicPr>
          <p:cNvPr id="2" name="Рисунок 6">
            <a:extLst>
              <a:ext uri="{FF2B5EF4-FFF2-40B4-BE49-F238E27FC236}">
                <a16:creationId xmlns:a16="http://schemas.microsoft.com/office/drawing/2014/main" xmlns="" id="{AC3E766B-0E87-551D-4537-EBE19DCA78C4}"/>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6099734" y="192366"/>
            <a:ext cx="5844760" cy="3903391"/>
          </a:xfrm>
          <a:prstGeom prst="rect">
            <a:avLst/>
          </a:prstGeom>
          <a:effectLst>
            <a:softEdge rad="635000"/>
          </a:effectLst>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6376" y="1285860"/>
            <a:ext cx="7772400" cy="1828800"/>
          </a:xfrm>
        </p:spPr>
        <p:txBody>
          <a:bodyPr>
            <a:noAutofit/>
          </a:bodyPr>
          <a:lstStyle/>
          <a:p>
            <a:r>
              <a:rPr lang="en-US" sz="3200" b="0" dirty="0"/>
              <a:t>“Problems cannot be solved by the same level of thinking that created them.”</a:t>
            </a:r>
            <a:r>
              <a:rPr lang="ru-RU" sz="3200" dirty="0"/>
              <a:t/>
            </a:r>
            <a:br>
              <a:rPr lang="ru-RU" sz="3200" dirty="0"/>
            </a:br>
            <a:r>
              <a:rPr lang="ru-RU" sz="3200" dirty="0"/>
              <a:t/>
            </a:r>
            <a:br>
              <a:rPr lang="ru-RU" sz="3200" dirty="0"/>
            </a:br>
            <a:r>
              <a:rPr lang="en-US" sz="3200" dirty="0"/>
              <a:t>A. Einstein</a:t>
            </a:r>
            <a:endParaRPr lang="ru-RU" sz="3200" dirty="0"/>
          </a:p>
        </p:txBody>
      </p:sp>
      <p:pic>
        <p:nvPicPr>
          <p:cNvPr id="90113" name="Picture 1"/>
          <p:cNvPicPr>
            <a:picLocks noChangeAspect="1" noChangeArrowheads="1"/>
          </p:cNvPicPr>
          <p:nvPr/>
        </p:nvPicPr>
        <p:blipFill>
          <a:blip r:embed="rId3" cstate="print"/>
          <a:srcRect/>
          <a:stretch>
            <a:fillRect/>
          </a:stretch>
        </p:blipFill>
        <p:spPr bwMode="auto">
          <a:xfrm>
            <a:off x="7638198" y="3704306"/>
            <a:ext cx="2202905" cy="256214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1738" y="304801"/>
            <a:ext cx="6330462" cy="697523"/>
          </a:xfrm>
        </p:spPr>
        <p:txBody>
          <a:bodyPr/>
          <a:lstStyle/>
          <a:p>
            <a:r>
              <a:rPr lang="en-US"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The </a:t>
            </a:r>
            <a:r>
              <a:rPr lang="en-US" dirty="0" err="1">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culturological</a:t>
            </a:r>
            <a:r>
              <a:rPr lang="en-US"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 approach</a:t>
            </a:r>
            <a:endParaRPr lang="ru-RU"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4" name="Content Placeholder 3"/>
          <p:cNvSpPr>
            <a:spLocks noGrp="1"/>
          </p:cNvSpPr>
          <p:nvPr>
            <p:ph idx="1"/>
          </p:nvPr>
        </p:nvSpPr>
        <p:spPr>
          <a:xfrm>
            <a:off x="3432590" y="1462456"/>
            <a:ext cx="7148146" cy="4114800"/>
          </a:xfrm>
        </p:spPr>
        <p:txBody>
          <a:bodyPr/>
          <a:lstStyle/>
          <a:p>
            <a:pPr marL="0" indent="0">
              <a:spcBef>
                <a:spcPts val="0"/>
              </a:spcBef>
              <a:spcAft>
                <a:spcPts val="600"/>
              </a:spcAft>
              <a:buNone/>
            </a:pPr>
            <a:r>
              <a:rPr lang="en-US" dirty="0">
                <a:latin typeface="Verdana" pitchFamily="34" charset="0"/>
                <a:ea typeface="Verdana" pitchFamily="34" charset="0"/>
                <a:cs typeface="Verdana" pitchFamily="34" charset="0"/>
              </a:rPr>
              <a:t>The </a:t>
            </a:r>
            <a:r>
              <a:rPr lang="en-US" dirty="0" err="1">
                <a:latin typeface="Verdana" pitchFamily="34" charset="0"/>
                <a:ea typeface="Verdana" pitchFamily="34" charset="0"/>
                <a:cs typeface="Verdana" pitchFamily="34" charset="0"/>
              </a:rPr>
              <a:t>culturological</a:t>
            </a:r>
            <a:r>
              <a:rPr lang="en-US" dirty="0">
                <a:latin typeface="Verdana" pitchFamily="34" charset="0"/>
                <a:ea typeface="Verdana" pitchFamily="34" charset="0"/>
                <a:cs typeface="Verdana" pitchFamily="34" charset="0"/>
              </a:rPr>
              <a:t> approach presupposes “a total of methodological procedures which facilitate the analysis of any sphere of human life and human activity in terms of the core concepts of </a:t>
            </a:r>
            <a:r>
              <a:rPr lang="en-US" dirty="0" err="1">
                <a:latin typeface="Verdana" pitchFamily="34" charset="0"/>
                <a:ea typeface="Verdana" pitchFamily="34" charset="0"/>
                <a:cs typeface="Verdana" pitchFamily="34" charset="0"/>
              </a:rPr>
              <a:t>culturology</a:t>
            </a:r>
            <a:r>
              <a:rPr lang="en-US" dirty="0">
                <a:latin typeface="Verdana" pitchFamily="34" charset="0"/>
                <a:ea typeface="Verdana" pitchFamily="34" charset="0"/>
                <a:cs typeface="Verdana" pitchFamily="34" charset="0"/>
              </a:rPr>
              <a:t>, e.g. </a:t>
            </a:r>
            <a:r>
              <a:rPr lang="en-US" b="1" dirty="0">
                <a:latin typeface="Verdana" pitchFamily="34" charset="0"/>
                <a:ea typeface="Verdana" pitchFamily="34" charset="0"/>
                <a:cs typeface="Verdana" pitchFamily="34" charset="0"/>
              </a:rPr>
              <a:t>culture, cultural patterns, norms and values</a:t>
            </a:r>
            <a:r>
              <a:rPr lang="en-US" dirty="0">
                <a:latin typeface="Verdana" pitchFamily="34" charset="0"/>
                <a:ea typeface="Verdana" pitchFamily="34" charset="0"/>
                <a:cs typeface="Verdana" pitchFamily="34" charset="0"/>
              </a:rPr>
              <a:t>, </a:t>
            </a:r>
            <a:r>
              <a:rPr lang="en-US" b="1" dirty="0">
                <a:latin typeface="Verdana" pitchFamily="34" charset="0"/>
                <a:ea typeface="Verdana" pitchFamily="34" charset="0"/>
                <a:cs typeface="Verdana" pitchFamily="34" charset="0"/>
              </a:rPr>
              <a:t>socio-economic setup and life patterns, the individual and society, cultural activity and interests</a:t>
            </a:r>
            <a:r>
              <a:rPr lang="en-US" dirty="0">
                <a:latin typeface="Verdana" pitchFamily="34" charset="0"/>
                <a:ea typeface="Verdana" pitchFamily="34" charset="0"/>
                <a:cs typeface="Verdana" pitchFamily="34" charset="0"/>
              </a:rPr>
              <a:t>.”</a:t>
            </a:r>
            <a:endParaRPr lang="ru-RU" baseline="30000" dirty="0">
              <a:latin typeface="Verdana" pitchFamily="34" charset="0"/>
              <a:ea typeface="Verdana" pitchFamily="34" charset="0"/>
              <a:cs typeface="Verdana" pitchFamily="34" charset="0"/>
            </a:endParaRPr>
          </a:p>
          <a:p>
            <a:pPr marL="0" indent="0" algn="r">
              <a:spcBef>
                <a:spcPts val="0"/>
              </a:spcBef>
              <a:spcAft>
                <a:spcPts val="600"/>
              </a:spcAft>
              <a:buNone/>
            </a:pPr>
            <a:endParaRPr lang="ru-RU" baseline="30000" dirty="0">
              <a:latin typeface="Verdana" pitchFamily="34" charset="0"/>
              <a:ea typeface="Verdana" pitchFamily="34" charset="0"/>
              <a:cs typeface="Verdana" pitchFamily="34" charset="0"/>
            </a:endParaRPr>
          </a:p>
          <a:p>
            <a:pPr marL="0" indent="0" algn="r">
              <a:spcBef>
                <a:spcPts val="0"/>
              </a:spcBef>
              <a:spcAft>
                <a:spcPts val="600"/>
              </a:spcAft>
              <a:buNone/>
            </a:pPr>
            <a:r>
              <a:rPr lang="ru-RU" baseline="30000" dirty="0">
                <a:latin typeface="Verdana" pitchFamily="34" charset="0"/>
                <a:ea typeface="Verdana" pitchFamily="34" charset="0"/>
                <a:cs typeface="Verdana" pitchFamily="34" charset="0"/>
              </a:rPr>
              <a:t>(</a:t>
            </a:r>
            <a:r>
              <a:rPr lang="en-US" baseline="30000" dirty="0">
                <a:latin typeface="Verdana" pitchFamily="34" charset="0"/>
                <a:ea typeface="Verdana" pitchFamily="34" charset="0"/>
                <a:cs typeface="Verdana" pitchFamily="34" charset="0"/>
              </a:rPr>
              <a:t>N.B. </a:t>
            </a:r>
            <a:r>
              <a:rPr lang="en-US" baseline="30000" dirty="0" err="1">
                <a:latin typeface="Verdana" pitchFamily="34" charset="0"/>
                <a:ea typeface="Verdana" pitchFamily="34" charset="0"/>
                <a:cs typeface="Verdana" pitchFamily="34" charset="0"/>
              </a:rPr>
              <a:t>Krylova</a:t>
            </a:r>
            <a:r>
              <a:rPr lang="en-US" baseline="30000" dirty="0">
                <a:latin typeface="Verdana" pitchFamily="34" charset="0"/>
                <a:ea typeface="Verdana" pitchFamily="34" charset="0"/>
                <a:cs typeface="Verdana" pitchFamily="34" charset="0"/>
              </a:rPr>
              <a:t>. </a:t>
            </a:r>
            <a:r>
              <a:rPr lang="en-US" baseline="30000" dirty="0" err="1">
                <a:latin typeface="Verdana" pitchFamily="34" charset="0"/>
                <a:ea typeface="Verdana" pitchFamily="34" charset="0"/>
                <a:cs typeface="Verdana" pitchFamily="34" charset="0"/>
              </a:rPr>
              <a:t>Culturology</a:t>
            </a:r>
            <a:r>
              <a:rPr lang="en-US" baseline="30000" dirty="0">
                <a:latin typeface="Verdana" pitchFamily="34" charset="0"/>
                <a:ea typeface="Verdana" pitchFamily="34" charset="0"/>
                <a:cs typeface="Verdana" pitchFamily="34" charset="0"/>
              </a:rPr>
              <a:t> of Education.</a:t>
            </a:r>
            <a:r>
              <a:rPr lang="ru-RU" baseline="30000" dirty="0">
                <a:latin typeface="Verdana" pitchFamily="34" charset="0"/>
                <a:ea typeface="Verdana" pitchFamily="34" charset="0"/>
                <a:cs typeface="Verdana" pitchFamily="34" charset="0"/>
              </a:rPr>
              <a:t> </a:t>
            </a:r>
            <a:br>
              <a:rPr lang="ru-RU" baseline="30000" dirty="0">
                <a:latin typeface="Verdana" pitchFamily="34" charset="0"/>
                <a:ea typeface="Verdana" pitchFamily="34" charset="0"/>
                <a:cs typeface="Verdana" pitchFamily="34" charset="0"/>
              </a:rPr>
            </a:br>
            <a:r>
              <a:rPr lang="ru-RU" baseline="30000" dirty="0">
                <a:latin typeface="Verdana" pitchFamily="34" charset="0"/>
                <a:ea typeface="Verdana" pitchFamily="34" charset="0"/>
                <a:cs typeface="Verdana" pitchFamily="34" charset="0"/>
              </a:rPr>
              <a:t>М.:/Народной образование, 2000, </a:t>
            </a:r>
            <a:r>
              <a:rPr lang="en-US" baseline="30000" dirty="0">
                <a:latin typeface="Verdana" pitchFamily="34" charset="0"/>
                <a:ea typeface="Verdana" pitchFamily="34" charset="0"/>
                <a:cs typeface="Verdana" pitchFamily="34" charset="0"/>
              </a:rPr>
              <a:t>p</a:t>
            </a:r>
            <a:r>
              <a:rPr lang="ru-RU" baseline="30000" dirty="0">
                <a:latin typeface="Verdana" pitchFamily="34" charset="0"/>
                <a:ea typeface="Verdana" pitchFamily="34" charset="0"/>
                <a:cs typeface="Verdana" pitchFamily="34" charset="0"/>
              </a:rPr>
              <a:t>.65)</a:t>
            </a:r>
          </a:p>
        </p:txBody>
      </p:sp>
      <p:sp>
        <p:nvSpPr>
          <p:cNvPr id="2" name="Slide Number Placeholder 1"/>
          <p:cNvSpPr>
            <a:spLocks noGrp="1"/>
          </p:cNvSpPr>
          <p:nvPr>
            <p:ph type="sldNum" sz="quarter" idx="12"/>
          </p:nvPr>
        </p:nvSpPr>
        <p:spPr/>
        <p:txBody>
          <a:bodyPr/>
          <a:lstStyle/>
          <a:p>
            <a:pPr>
              <a:defRPr/>
            </a:pPr>
            <a:fld id="{84FBC9D4-153A-43CC-ABCB-9FBBCF1C003C}" type="slidenum">
              <a:rPr lang="en-US" smtClean="0"/>
              <a:pPr>
                <a:defRPr/>
              </a:pPr>
              <a:t>19</a:t>
            </a:fld>
            <a:endParaRPr lang="en-US"/>
          </a:p>
        </p:txBody>
      </p:sp>
      <p:pic>
        <p:nvPicPr>
          <p:cNvPr id="5" name="Picture 4" descr="IMG_7501.JPG"/>
          <p:cNvPicPr>
            <a:picLocks noChangeAspect="1"/>
          </p:cNvPicPr>
          <p:nvPr/>
        </p:nvPicPr>
        <p:blipFill>
          <a:blip r:embed="rId3" cstate="print"/>
          <a:stretch>
            <a:fillRect/>
          </a:stretch>
        </p:blipFill>
        <p:spPr>
          <a:xfrm>
            <a:off x="1524000" y="4633540"/>
            <a:ext cx="3587262" cy="2391508"/>
          </a:xfrm>
          <a:prstGeom prst="rect">
            <a:avLst/>
          </a:prstGeom>
          <a:effectLst>
            <a:softEdge rad="635000"/>
          </a:effectLst>
        </p:spPr>
      </p:pic>
      <p:pic>
        <p:nvPicPr>
          <p:cNvPr id="93185" name="Picture 1"/>
          <p:cNvPicPr>
            <a:picLocks noChangeAspect="1" noChangeArrowheads="1"/>
          </p:cNvPicPr>
          <p:nvPr/>
        </p:nvPicPr>
        <p:blipFill>
          <a:blip r:embed="rId4" cstate="print"/>
          <a:srcRect/>
          <a:stretch>
            <a:fillRect/>
          </a:stretch>
        </p:blipFill>
        <p:spPr bwMode="auto">
          <a:xfrm>
            <a:off x="1524000" y="0"/>
            <a:ext cx="1828800" cy="2857500"/>
          </a:xfrm>
          <a:prstGeom prst="rect">
            <a:avLst/>
          </a:prstGeom>
          <a:noFill/>
          <a:ln w="9525">
            <a:noFill/>
            <a:miter lim="800000"/>
            <a:headEnd/>
            <a:tailEnd/>
          </a:ln>
        </p:spPr>
      </p:pic>
      <mc:AlternateContent xmlns:mc="http://schemas.openxmlformats.org/markup-compatibility/2006">
        <mc:Choice xmlns:p14="http://schemas.microsoft.com/office/powerpoint/2010/main" xmlns="" Requires="p14">
          <p:contentPart p14:bwMode="auto" r:id="rId5">
            <p14:nvContentPartPr>
              <p14:cNvPr id="427010" name="Ink 2"/>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10" name="Ink 2"/>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427011" name="Ink 3"/>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11" name="Ink 3"/>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427012" name="Ink 4"/>
              <p14:cNvContentPartPr>
                <a14:cpLocks xmlns:a14="http://schemas.microsoft.com/office/drawing/2010/main" noRot="1" noChangeAspect="1" noEditPoints="1" noChangeArrowheads="1" noChangeShapeType="1"/>
              </p14:cNvContentPartPr>
              <p14:nvPr/>
            </p14:nvContentPartPr>
            <p14:xfrm>
              <a:off x="8648700" y="4094164"/>
              <a:ext cx="1392238" cy="28575"/>
            </p14:xfrm>
          </p:contentPart>
        </mc:Choice>
        <mc:Fallback>
          <p:pic>
            <p:nvPicPr>
              <p:cNvPr id="427012" name="Ink 4"/>
              <p:cNvPicPr>
                <a:picLocks noRot="1" noChangeAspect="1" noEditPoints="1" noChangeArrowheads="1" noChangeShapeType="1"/>
              </p:cNvPicPr>
              <p:nvPr/>
            </p:nvPicPr>
            <p:blipFill>
              <a:blip r:embed="rId10" cstate="print"/>
              <a:stretch>
                <a:fillRect/>
              </a:stretch>
            </p:blipFill>
            <p:spPr>
              <a:xfrm>
                <a:off x="8639339" y="4055331"/>
                <a:ext cx="1410960" cy="105874"/>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427013" name="Ink 5"/>
              <p14:cNvContentPartPr>
                <a14:cpLocks xmlns:a14="http://schemas.microsoft.com/office/drawing/2010/main" noRot="1" noChangeAspect="1" noEditPoints="1" noChangeArrowheads="1" noChangeShapeType="1"/>
              </p14:cNvContentPartPr>
              <p14:nvPr/>
            </p14:nvContentPartPr>
            <p14:xfrm>
              <a:off x="3530600" y="4435476"/>
              <a:ext cx="1365250" cy="41275"/>
            </p14:xfrm>
          </p:contentPart>
        </mc:Choice>
        <mc:Fallback>
          <p:pic>
            <p:nvPicPr>
              <p:cNvPr id="427013" name="Ink 5"/>
              <p:cNvPicPr>
                <a:picLocks noRot="1" noChangeAspect="1" noEditPoints="1" noChangeArrowheads="1" noChangeShapeType="1"/>
              </p:cNvPicPr>
              <p:nvPr/>
            </p:nvPicPr>
            <p:blipFill>
              <a:blip r:embed="rId12" cstate="print"/>
              <a:stretch>
                <a:fillRect/>
              </a:stretch>
            </p:blipFill>
            <p:spPr>
              <a:xfrm>
                <a:off x="3521239" y="4397431"/>
                <a:ext cx="1383972" cy="117006"/>
              </a:xfrm>
              <a:prstGeom prst="rect">
                <a:avLst/>
              </a:prstGeom>
            </p:spPr>
          </p:pic>
        </mc:Fallback>
      </mc:AlternateContent>
      <mc:AlternateContent xmlns:mc="http://schemas.openxmlformats.org/markup-compatibility/2006">
        <mc:Choice xmlns:p14="http://schemas.microsoft.com/office/powerpoint/2010/main" xmlns="" Requires="p14">
          <p:contentPart p14:bwMode="auto" r:id="rId13">
            <p14:nvContentPartPr>
              <p14:cNvPr id="427014" name="Ink 6"/>
              <p14:cNvContentPartPr>
                <a14:cpLocks xmlns:a14="http://schemas.microsoft.com/office/drawing/2010/main" noRot="1" noChangeAspect="1" noEditPoints="1" noChangeArrowheads="1" noChangeShapeType="1"/>
              </p14:cNvContentPartPr>
              <p14:nvPr/>
            </p14:nvContentPartPr>
            <p14:xfrm>
              <a:off x="5195889" y="4462464"/>
              <a:ext cx="3316287" cy="28575"/>
            </p14:xfrm>
          </p:contentPart>
        </mc:Choice>
        <mc:Fallback>
          <p:pic>
            <p:nvPicPr>
              <p:cNvPr id="427014" name="Ink 6"/>
              <p:cNvPicPr>
                <a:picLocks noRot="1" noChangeAspect="1" noEditPoints="1" noChangeArrowheads="1" noChangeShapeType="1"/>
              </p:cNvPicPr>
              <p:nvPr/>
            </p:nvPicPr>
            <p:blipFill>
              <a:blip r:embed="rId14" cstate="print"/>
              <a:stretch>
                <a:fillRect/>
              </a:stretch>
            </p:blipFill>
            <p:spPr>
              <a:xfrm>
                <a:off x="5186529" y="4425070"/>
                <a:ext cx="3335007" cy="103011"/>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427015" name="Ink 7"/>
              <p14:cNvContentPartPr>
                <a14:cpLocks xmlns:a14="http://schemas.microsoft.com/office/drawing/2010/main" noRot="1" noChangeAspect="1" noEditPoints="1" noChangeArrowheads="1" noChangeShapeType="1"/>
              </p14:cNvContentPartPr>
              <p14:nvPr/>
            </p14:nvContentPartPr>
            <p14:xfrm>
              <a:off x="8702676" y="4462464"/>
              <a:ext cx="1679575" cy="41275"/>
            </p14:xfrm>
          </p:contentPart>
        </mc:Choice>
        <mc:Fallback>
          <p:pic>
            <p:nvPicPr>
              <p:cNvPr id="427015" name="Ink 7"/>
              <p:cNvPicPr>
                <a:picLocks noRot="1" noChangeAspect="1" noEditPoints="1" noChangeArrowheads="1" noChangeShapeType="1"/>
              </p:cNvPicPr>
              <p:nvPr/>
            </p:nvPicPr>
            <p:blipFill>
              <a:blip r:embed="rId16" cstate="print"/>
              <a:stretch>
                <a:fillRect/>
              </a:stretch>
            </p:blipFill>
            <p:spPr>
              <a:xfrm>
                <a:off x="8693315" y="4424085"/>
                <a:ext cx="1698297" cy="11767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427016" name="Ink 8"/>
              <p14:cNvContentPartPr>
                <a14:cpLocks xmlns:a14="http://schemas.microsoft.com/office/drawing/2010/main" noRot="1" noChangeAspect="1" noEditPoints="1" noChangeArrowheads="1" noChangeShapeType="1"/>
              </p14:cNvContentPartPr>
              <p14:nvPr/>
            </p14:nvContentPartPr>
            <p14:xfrm>
              <a:off x="3516313" y="4830764"/>
              <a:ext cx="1447800" cy="14287"/>
            </p14:xfrm>
          </p:contentPart>
        </mc:Choice>
        <mc:Fallback>
          <p:pic>
            <p:nvPicPr>
              <p:cNvPr id="427016" name="Ink 8"/>
              <p:cNvPicPr>
                <a:picLocks noRot="1" noChangeAspect="1" noEditPoints="1" noChangeArrowheads="1" noChangeShapeType="1"/>
              </p:cNvPicPr>
              <p:nvPr/>
            </p:nvPicPr>
            <p:blipFill>
              <a:blip r:embed="rId18" cstate="print"/>
              <a:stretch>
                <a:fillRect/>
              </a:stretch>
            </p:blipFill>
            <p:spPr>
              <a:xfrm>
                <a:off x="3506954" y="4797110"/>
                <a:ext cx="1466518" cy="81277"/>
              </a:xfrm>
              <a:prstGeom prst="rect">
                <a:avLst/>
              </a:prstGeom>
            </p:spPr>
          </p:pic>
        </mc:Fallback>
      </mc:AlternateContent>
      <mc:AlternateContent xmlns:mc="http://schemas.openxmlformats.org/markup-compatibility/2006">
        <mc:Choice xmlns:p14="http://schemas.microsoft.com/office/powerpoint/2010/main" xmlns="" Requires="p14">
          <p:contentPart p14:bwMode="auto" r:id="rId19">
            <p14:nvContentPartPr>
              <p14:cNvPr id="427017" name="Ink 3"/>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17" name="Ink 3"/>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0">
            <p14:nvContentPartPr>
              <p14:cNvPr id="427018" name="Ink 4"/>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18" name="Ink 4"/>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21">
            <p14:nvContentPartPr>
              <p14:cNvPr id="427019" name="Ink 5"/>
              <p14:cNvContentPartPr>
                <a14:cpLocks xmlns:a14="http://schemas.microsoft.com/office/drawing/2010/main" noRot="1" noChangeAspect="1" noEditPoints="1" noChangeArrowheads="1" noChangeShapeType="1"/>
              </p14:cNvContentPartPr>
              <p14:nvPr/>
            </p14:nvContentPartPr>
            <p14:xfrm>
              <a:off x="8648700" y="4094164"/>
              <a:ext cx="1392238" cy="28575"/>
            </p14:xfrm>
          </p:contentPart>
        </mc:Choice>
        <mc:Fallback>
          <p:pic>
            <p:nvPicPr>
              <p:cNvPr id="427019" name="Ink 5"/>
              <p:cNvPicPr>
                <a:picLocks noRot="1" noChangeAspect="1" noEditPoints="1" noChangeArrowheads="1" noChangeShapeType="1"/>
              </p:cNvPicPr>
              <p:nvPr/>
            </p:nvPicPr>
            <p:blipFill>
              <a:blip r:embed="rId10" cstate="print"/>
              <a:stretch>
                <a:fillRect/>
              </a:stretch>
            </p:blipFill>
            <p:spPr>
              <a:xfrm>
                <a:off x="8639339" y="4055331"/>
                <a:ext cx="1410960" cy="105874"/>
              </a:xfrm>
              <a:prstGeom prst="rect">
                <a:avLst/>
              </a:prstGeom>
            </p:spPr>
          </p:pic>
        </mc:Fallback>
      </mc:AlternateContent>
      <mc:AlternateContent xmlns:mc="http://schemas.openxmlformats.org/markup-compatibility/2006">
        <mc:Choice xmlns:p14="http://schemas.microsoft.com/office/powerpoint/2010/main" xmlns="" Requires="p14">
          <p:contentPart p14:bwMode="auto" r:id="rId22">
            <p14:nvContentPartPr>
              <p14:cNvPr id="427020" name="Ink 12"/>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20" name="Ink 12"/>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3">
            <p14:nvContentPartPr>
              <p14:cNvPr id="427021" name="Ink 13"/>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21" name="Ink 13"/>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24">
            <p14:nvContentPartPr>
              <p14:cNvPr id="427022" name="Ink 6"/>
              <p14:cNvContentPartPr>
                <a14:cpLocks xmlns:a14="http://schemas.microsoft.com/office/drawing/2010/main" noRot="1" noChangeAspect="1" noEditPoints="1" noChangeArrowheads="1" noChangeShapeType="1"/>
              </p14:cNvContentPartPr>
              <p14:nvPr/>
            </p14:nvContentPartPr>
            <p14:xfrm>
              <a:off x="3530600" y="4435476"/>
              <a:ext cx="1365250" cy="41275"/>
            </p14:xfrm>
          </p:contentPart>
        </mc:Choice>
        <mc:Fallback>
          <p:pic>
            <p:nvPicPr>
              <p:cNvPr id="427022" name="Ink 6"/>
              <p:cNvPicPr>
                <a:picLocks noRot="1" noChangeAspect="1" noEditPoints="1" noChangeArrowheads="1" noChangeShapeType="1"/>
              </p:cNvPicPr>
              <p:nvPr/>
            </p:nvPicPr>
            <p:blipFill>
              <a:blip r:embed="rId12" cstate="print"/>
              <a:stretch>
                <a:fillRect/>
              </a:stretch>
            </p:blipFill>
            <p:spPr>
              <a:xfrm>
                <a:off x="3521239" y="4397431"/>
                <a:ext cx="1383972" cy="117006"/>
              </a:xfrm>
              <a:prstGeom prst="rect">
                <a:avLst/>
              </a:prstGeom>
            </p:spPr>
          </p:pic>
        </mc:Fallback>
      </mc:AlternateContent>
      <mc:AlternateContent xmlns:mc="http://schemas.openxmlformats.org/markup-compatibility/2006">
        <mc:Choice xmlns:p14="http://schemas.microsoft.com/office/powerpoint/2010/main" xmlns="" Requires="p14">
          <p:contentPart p14:bwMode="auto" r:id="rId25">
            <p14:nvContentPartPr>
              <p14:cNvPr id="427023" name="Ink 15"/>
              <p14:cNvContentPartPr>
                <a14:cpLocks xmlns:a14="http://schemas.microsoft.com/office/drawing/2010/main" noRot="1" noChangeAspect="1" noEditPoints="1" noChangeArrowheads="1" noChangeShapeType="1"/>
              </p14:cNvContentPartPr>
              <p14:nvPr/>
            </p14:nvContentPartPr>
            <p14:xfrm>
              <a:off x="8648700" y="4094164"/>
              <a:ext cx="1392238" cy="28575"/>
            </p14:xfrm>
          </p:contentPart>
        </mc:Choice>
        <mc:Fallback>
          <p:pic>
            <p:nvPicPr>
              <p:cNvPr id="427023" name="Ink 15"/>
              <p:cNvPicPr>
                <a:picLocks noRot="1" noChangeAspect="1" noEditPoints="1" noChangeArrowheads="1" noChangeShapeType="1"/>
              </p:cNvPicPr>
              <p:nvPr/>
            </p:nvPicPr>
            <p:blipFill>
              <a:blip r:embed="rId10" cstate="print"/>
              <a:stretch>
                <a:fillRect/>
              </a:stretch>
            </p:blipFill>
            <p:spPr>
              <a:xfrm>
                <a:off x="8639339" y="4055331"/>
                <a:ext cx="1410960" cy="105874"/>
              </a:xfrm>
              <a:prstGeom prst="rect">
                <a:avLst/>
              </a:prstGeom>
            </p:spPr>
          </p:pic>
        </mc:Fallback>
      </mc:AlternateContent>
      <mc:AlternateContent xmlns:mc="http://schemas.openxmlformats.org/markup-compatibility/2006">
        <mc:Choice xmlns:p14="http://schemas.microsoft.com/office/powerpoint/2010/main" xmlns="" Requires="p14">
          <p:contentPart p14:bwMode="auto" r:id="rId26">
            <p14:nvContentPartPr>
              <p14:cNvPr id="427024" name="Ink 16"/>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24" name="Ink 16"/>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7">
            <p14:nvContentPartPr>
              <p14:cNvPr id="427025" name="Ink 17"/>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25" name="Ink 17"/>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28">
            <p14:nvContentPartPr>
              <p14:cNvPr id="427026" name="Ink 7"/>
              <p14:cNvContentPartPr>
                <a14:cpLocks xmlns:a14="http://schemas.microsoft.com/office/drawing/2010/main" noRot="1" noChangeAspect="1" noEditPoints="1" noChangeArrowheads="1" noChangeShapeType="1"/>
              </p14:cNvContentPartPr>
              <p14:nvPr/>
            </p14:nvContentPartPr>
            <p14:xfrm>
              <a:off x="5195889" y="4462464"/>
              <a:ext cx="3316287" cy="28575"/>
            </p14:xfrm>
          </p:contentPart>
        </mc:Choice>
        <mc:Fallback>
          <p:pic>
            <p:nvPicPr>
              <p:cNvPr id="427026" name="Ink 7"/>
              <p:cNvPicPr>
                <a:picLocks noRot="1" noChangeAspect="1" noEditPoints="1" noChangeArrowheads="1" noChangeShapeType="1"/>
              </p:cNvPicPr>
              <p:nvPr/>
            </p:nvPicPr>
            <p:blipFill>
              <a:blip r:embed="rId14" cstate="print"/>
              <a:stretch>
                <a:fillRect/>
              </a:stretch>
            </p:blipFill>
            <p:spPr>
              <a:xfrm>
                <a:off x="5186529" y="4425070"/>
                <a:ext cx="3335007" cy="103011"/>
              </a:xfrm>
              <a:prstGeom prst="rect">
                <a:avLst/>
              </a:prstGeom>
            </p:spPr>
          </p:pic>
        </mc:Fallback>
      </mc:AlternateContent>
      <mc:AlternateContent xmlns:mc="http://schemas.openxmlformats.org/markup-compatibility/2006">
        <mc:Choice xmlns:p14="http://schemas.microsoft.com/office/powerpoint/2010/main" xmlns="" Requires="p14">
          <p:contentPart p14:bwMode="auto" r:id="rId29">
            <p14:nvContentPartPr>
              <p14:cNvPr id="427027" name="Ink 19"/>
              <p14:cNvContentPartPr>
                <a14:cpLocks xmlns:a14="http://schemas.microsoft.com/office/drawing/2010/main" noRot="1" noChangeAspect="1" noEditPoints="1" noChangeArrowheads="1" noChangeShapeType="1"/>
              </p14:cNvContentPartPr>
              <p14:nvPr/>
            </p14:nvContentPartPr>
            <p14:xfrm>
              <a:off x="3530600" y="4435476"/>
              <a:ext cx="1365250" cy="41275"/>
            </p14:xfrm>
          </p:contentPart>
        </mc:Choice>
        <mc:Fallback>
          <p:pic>
            <p:nvPicPr>
              <p:cNvPr id="427027" name="Ink 19"/>
              <p:cNvPicPr>
                <a:picLocks noRot="1" noChangeAspect="1" noEditPoints="1" noChangeArrowheads="1" noChangeShapeType="1"/>
              </p:cNvPicPr>
              <p:nvPr/>
            </p:nvPicPr>
            <p:blipFill>
              <a:blip r:embed="rId12" cstate="print"/>
              <a:stretch>
                <a:fillRect/>
              </a:stretch>
            </p:blipFill>
            <p:spPr>
              <a:xfrm>
                <a:off x="3521239" y="4397431"/>
                <a:ext cx="1383972" cy="117006"/>
              </a:xfrm>
              <a:prstGeom prst="rect">
                <a:avLst/>
              </a:prstGeom>
            </p:spPr>
          </p:pic>
        </mc:Fallback>
      </mc:AlternateContent>
      <mc:AlternateContent xmlns:mc="http://schemas.openxmlformats.org/markup-compatibility/2006">
        <mc:Choice xmlns:p14="http://schemas.microsoft.com/office/powerpoint/2010/main" xmlns="" Requires="p14">
          <p:contentPart p14:bwMode="auto" r:id="rId30">
            <p14:nvContentPartPr>
              <p14:cNvPr id="427028" name="Ink 20"/>
              <p14:cNvContentPartPr>
                <a14:cpLocks xmlns:a14="http://schemas.microsoft.com/office/drawing/2010/main" noRot="1" noChangeAspect="1" noEditPoints="1" noChangeArrowheads="1" noChangeShapeType="1"/>
              </p14:cNvContentPartPr>
              <p14:nvPr/>
            </p14:nvContentPartPr>
            <p14:xfrm>
              <a:off x="8648700" y="4094164"/>
              <a:ext cx="1392238" cy="28575"/>
            </p14:xfrm>
          </p:contentPart>
        </mc:Choice>
        <mc:Fallback>
          <p:pic>
            <p:nvPicPr>
              <p:cNvPr id="427028" name="Ink 20"/>
              <p:cNvPicPr>
                <a:picLocks noRot="1" noChangeAspect="1" noEditPoints="1" noChangeArrowheads="1" noChangeShapeType="1"/>
              </p:cNvPicPr>
              <p:nvPr/>
            </p:nvPicPr>
            <p:blipFill>
              <a:blip r:embed="rId10" cstate="print"/>
              <a:stretch>
                <a:fillRect/>
              </a:stretch>
            </p:blipFill>
            <p:spPr>
              <a:xfrm>
                <a:off x="8639339" y="4055331"/>
                <a:ext cx="1410960" cy="105874"/>
              </a:xfrm>
              <a:prstGeom prst="rect">
                <a:avLst/>
              </a:prstGeom>
            </p:spPr>
          </p:pic>
        </mc:Fallback>
      </mc:AlternateContent>
      <mc:AlternateContent xmlns:mc="http://schemas.openxmlformats.org/markup-compatibility/2006">
        <mc:Choice xmlns:p14="http://schemas.microsoft.com/office/powerpoint/2010/main" xmlns="" Requires="p14">
          <p:contentPart p14:bwMode="auto" r:id="rId31">
            <p14:nvContentPartPr>
              <p14:cNvPr id="427029" name="Ink 21"/>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29" name="Ink 21"/>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2">
            <p14:nvContentPartPr>
              <p14:cNvPr id="427030" name="Ink 22"/>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30" name="Ink 22"/>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33">
            <p14:nvContentPartPr>
              <p14:cNvPr id="427031" name="Ink 8"/>
              <p14:cNvContentPartPr>
                <a14:cpLocks xmlns:a14="http://schemas.microsoft.com/office/drawing/2010/main" noRot="1" noChangeAspect="1" noEditPoints="1" noChangeArrowheads="1" noChangeShapeType="1"/>
              </p14:cNvContentPartPr>
              <p14:nvPr/>
            </p14:nvContentPartPr>
            <p14:xfrm>
              <a:off x="8702676" y="4462464"/>
              <a:ext cx="1679575" cy="41275"/>
            </p14:xfrm>
          </p:contentPart>
        </mc:Choice>
        <mc:Fallback>
          <p:pic>
            <p:nvPicPr>
              <p:cNvPr id="427031" name="Ink 8"/>
              <p:cNvPicPr>
                <a:picLocks noRot="1" noChangeAspect="1" noEditPoints="1" noChangeArrowheads="1" noChangeShapeType="1"/>
              </p:cNvPicPr>
              <p:nvPr/>
            </p:nvPicPr>
            <p:blipFill>
              <a:blip r:embed="rId16" cstate="print"/>
              <a:stretch>
                <a:fillRect/>
              </a:stretch>
            </p:blipFill>
            <p:spPr>
              <a:xfrm>
                <a:off x="8693315" y="4424085"/>
                <a:ext cx="1698297" cy="11767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4">
            <p14:nvContentPartPr>
              <p14:cNvPr id="427032" name="Ink 24"/>
              <p14:cNvContentPartPr>
                <a14:cpLocks xmlns:a14="http://schemas.microsoft.com/office/drawing/2010/main" noRot="1" noChangeAspect="1" noEditPoints="1" noChangeArrowheads="1" noChangeShapeType="1"/>
              </p14:cNvContentPartPr>
              <p14:nvPr/>
            </p14:nvContentPartPr>
            <p14:xfrm>
              <a:off x="5195889" y="4462464"/>
              <a:ext cx="3316287" cy="28575"/>
            </p14:xfrm>
          </p:contentPart>
        </mc:Choice>
        <mc:Fallback>
          <p:pic>
            <p:nvPicPr>
              <p:cNvPr id="427032" name="Ink 24"/>
              <p:cNvPicPr>
                <a:picLocks noRot="1" noChangeAspect="1" noEditPoints="1" noChangeArrowheads="1" noChangeShapeType="1"/>
              </p:cNvPicPr>
              <p:nvPr/>
            </p:nvPicPr>
            <p:blipFill>
              <a:blip r:embed="rId14" cstate="print"/>
              <a:stretch>
                <a:fillRect/>
              </a:stretch>
            </p:blipFill>
            <p:spPr>
              <a:xfrm>
                <a:off x="5186529" y="4425070"/>
                <a:ext cx="3335007" cy="103011"/>
              </a:xfrm>
              <a:prstGeom prst="rect">
                <a:avLst/>
              </a:prstGeom>
            </p:spPr>
          </p:pic>
        </mc:Fallback>
      </mc:AlternateContent>
      <mc:AlternateContent xmlns:mc="http://schemas.openxmlformats.org/markup-compatibility/2006">
        <mc:Choice xmlns:p14="http://schemas.microsoft.com/office/powerpoint/2010/main" xmlns="" Requires="p14">
          <p:contentPart p14:bwMode="auto" r:id="rId35">
            <p14:nvContentPartPr>
              <p14:cNvPr id="427033" name="Ink 25"/>
              <p14:cNvContentPartPr>
                <a14:cpLocks xmlns:a14="http://schemas.microsoft.com/office/drawing/2010/main" noRot="1" noChangeAspect="1" noEditPoints="1" noChangeArrowheads="1" noChangeShapeType="1"/>
              </p14:cNvContentPartPr>
              <p14:nvPr/>
            </p14:nvContentPartPr>
            <p14:xfrm>
              <a:off x="3530600" y="4435476"/>
              <a:ext cx="1365250" cy="41275"/>
            </p14:xfrm>
          </p:contentPart>
        </mc:Choice>
        <mc:Fallback>
          <p:pic>
            <p:nvPicPr>
              <p:cNvPr id="427033" name="Ink 25"/>
              <p:cNvPicPr>
                <a:picLocks noRot="1" noChangeAspect="1" noEditPoints="1" noChangeArrowheads="1" noChangeShapeType="1"/>
              </p:cNvPicPr>
              <p:nvPr/>
            </p:nvPicPr>
            <p:blipFill>
              <a:blip r:embed="rId12" cstate="print"/>
              <a:stretch>
                <a:fillRect/>
              </a:stretch>
            </p:blipFill>
            <p:spPr>
              <a:xfrm>
                <a:off x="3521239" y="4397431"/>
                <a:ext cx="1383972" cy="117006"/>
              </a:xfrm>
              <a:prstGeom prst="rect">
                <a:avLst/>
              </a:prstGeom>
            </p:spPr>
          </p:pic>
        </mc:Fallback>
      </mc:AlternateContent>
      <mc:AlternateContent xmlns:mc="http://schemas.openxmlformats.org/markup-compatibility/2006">
        <mc:Choice xmlns:p14="http://schemas.microsoft.com/office/powerpoint/2010/main" xmlns="" Requires="p14">
          <p:contentPart p14:bwMode="auto" r:id="rId36">
            <p14:nvContentPartPr>
              <p14:cNvPr id="427034" name="Ink 26"/>
              <p14:cNvContentPartPr>
                <a14:cpLocks xmlns:a14="http://schemas.microsoft.com/office/drawing/2010/main" noRot="1" noChangeAspect="1" noEditPoints="1" noChangeArrowheads="1" noChangeShapeType="1"/>
              </p14:cNvContentPartPr>
              <p14:nvPr/>
            </p14:nvContentPartPr>
            <p14:xfrm>
              <a:off x="8648700" y="4094164"/>
              <a:ext cx="1392238" cy="28575"/>
            </p14:xfrm>
          </p:contentPart>
        </mc:Choice>
        <mc:Fallback>
          <p:pic>
            <p:nvPicPr>
              <p:cNvPr id="427034" name="Ink 26"/>
              <p:cNvPicPr>
                <a:picLocks noRot="1" noChangeAspect="1" noEditPoints="1" noChangeArrowheads="1" noChangeShapeType="1"/>
              </p:cNvPicPr>
              <p:nvPr/>
            </p:nvPicPr>
            <p:blipFill>
              <a:blip r:embed="rId10" cstate="print"/>
              <a:stretch>
                <a:fillRect/>
              </a:stretch>
            </p:blipFill>
            <p:spPr>
              <a:xfrm>
                <a:off x="8639339" y="4055331"/>
                <a:ext cx="1410960" cy="105874"/>
              </a:xfrm>
              <a:prstGeom prst="rect">
                <a:avLst/>
              </a:prstGeom>
            </p:spPr>
          </p:pic>
        </mc:Fallback>
      </mc:AlternateContent>
      <mc:AlternateContent xmlns:mc="http://schemas.openxmlformats.org/markup-compatibility/2006">
        <mc:Choice xmlns:p14="http://schemas.microsoft.com/office/powerpoint/2010/main" xmlns="" Requires="p14">
          <p:contentPart p14:bwMode="auto" r:id="rId37">
            <p14:nvContentPartPr>
              <p14:cNvPr id="427035" name="Ink 27"/>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35" name="Ink 27"/>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38">
            <p14:nvContentPartPr>
              <p14:cNvPr id="427036" name="Ink 28"/>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36" name="Ink 28"/>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39">
            <p14:nvContentPartPr>
              <p14:cNvPr id="427037" name="Ink 9"/>
              <p14:cNvContentPartPr>
                <a14:cpLocks xmlns:a14="http://schemas.microsoft.com/office/drawing/2010/main" noRot="1" noChangeAspect="1" noEditPoints="1" noChangeArrowheads="1" noChangeShapeType="1"/>
              </p14:cNvContentPartPr>
              <p14:nvPr/>
            </p14:nvContentPartPr>
            <p14:xfrm>
              <a:off x="3516313" y="4830764"/>
              <a:ext cx="1447800" cy="14287"/>
            </p14:xfrm>
          </p:contentPart>
        </mc:Choice>
        <mc:Fallback>
          <p:pic>
            <p:nvPicPr>
              <p:cNvPr id="427037" name="Ink 9"/>
              <p:cNvPicPr>
                <a:picLocks noRot="1" noChangeAspect="1" noEditPoints="1" noChangeArrowheads="1" noChangeShapeType="1"/>
              </p:cNvPicPr>
              <p:nvPr/>
            </p:nvPicPr>
            <p:blipFill>
              <a:blip r:embed="rId18" cstate="print"/>
              <a:stretch>
                <a:fillRect/>
              </a:stretch>
            </p:blipFill>
            <p:spPr>
              <a:xfrm>
                <a:off x="3506954" y="4797110"/>
                <a:ext cx="1466518" cy="81277"/>
              </a:xfrm>
              <a:prstGeom prst="rect">
                <a:avLst/>
              </a:prstGeom>
            </p:spPr>
          </p:pic>
        </mc:Fallback>
      </mc:AlternateContent>
      <mc:AlternateContent xmlns:mc="http://schemas.openxmlformats.org/markup-compatibility/2006">
        <mc:Choice xmlns:p14="http://schemas.microsoft.com/office/powerpoint/2010/main" xmlns="" Requires="p14">
          <p:contentPart p14:bwMode="auto" r:id="rId40">
            <p14:nvContentPartPr>
              <p14:cNvPr id="427038" name="Ink 30"/>
              <p14:cNvContentPartPr>
                <a14:cpLocks xmlns:a14="http://schemas.microsoft.com/office/drawing/2010/main" noRot="1" noChangeAspect="1" noEditPoints="1" noChangeArrowheads="1" noChangeShapeType="1"/>
              </p14:cNvContentPartPr>
              <p14:nvPr/>
            </p14:nvContentPartPr>
            <p14:xfrm>
              <a:off x="8702676" y="4462464"/>
              <a:ext cx="1679575" cy="41275"/>
            </p14:xfrm>
          </p:contentPart>
        </mc:Choice>
        <mc:Fallback>
          <p:pic>
            <p:nvPicPr>
              <p:cNvPr id="427038" name="Ink 30"/>
              <p:cNvPicPr>
                <a:picLocks noRot="1" noChangeAspect="1" noEditPoints="1" noChangeArrowheads="1" noChangeShapeType="1"/>
              </p:cNvPicPr>
              <p:nvPr/>
            </p:nvPicPr>
            <p:blipFill>
              <a:blip r:embed="rId16" cstate="print"/>
              <a:stretch>
                <a:fillRect/>
              </a:stretch>
            </p:blipFill>
            <p:spPr>
              <a:xfrm>
                <a:off x="8693315" y="4424085"/>
                <a:ext cx="1698297" cy="11767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1">
            <p14:nvContentPartPr>
              <p14:cNvPr id="427039" name="Ink 31"/>
              <p14:cNvContentPartPr>
                <a14:cpLocks xmlns:a14="http://schemas.microsoft.com/office/drawing/2010/main" noRot="1" noChangeAspect="1" noEditPoints="1" noChangeArrowheads="1" noChangeShapeType="1"/>
              </p14:cNvContentPartPr>
              <p14:nvPr/>
            </p14:nvContentPartPr>
            <p14:xfrm>
              <a:off x="5195889" y="4462464"/>
              <a:ext cx="3316287" cy="28575"/>
            </p14:xfrm>
          </p:contentPart>
        </mc:Choice>
        <mc:Fallback>
          <p:pic>
            <p:nvPicPr>
              <p:cNvPr id="427039" name="Ink 31"/>
              <p:cNvPicPr>
                <a:picLocks noRot="1" noChangeAspect="1" noEditPoints="1" noChangeArrowheads="1" noChangeShapeType="1"/>
              </p:cNvPicPr>
              <p:nvPr/>
            </p:nvPicPr>
            <p:blipFill>
              <a:blip r:embed="rId14" cstate="print"/>
              <a:stretch>
                <a:fillRect/>
              </a:stretch>
            </p:blipFill>
            <p:spPr>
              <a:xfrm>
                <a:off x="5186529" y="4425070"/>
                <a:ext cx="3335007" cy="103011"/>
              </a:xfrm>
              <a:prstGeom prst="rect">
                <a:avLst/>
              </a:prstGeom>
            </p:spPr>
          </p:pic>
        </mc:Fallback>
      </mc:AlternateContent>
      <mc:AlternateContent xmlns:mc="http://schemas.openxmlformats.org/markup-compatibility/2006">
        <mc:Choice xmlns:p14="http://schemas.microsoft.com/office/powerpoint/2010/main" xmlns="" Requires="p14">
          <p:contentPart p14:bwMode="auto" r:id="rId42">
            <p14:nvContentPartPr>
              <p14:cNvPr id="427040" name="Ink 32"/>
              <p14:cNvContentPartPr>
                <a14:cpLocks xmlns:a14="http://schemas.microsoft.com/office/drawing/2010/main" noRot="1" noChangeAspect="1" noEditPoints="1" noChangeArrowheads="1" noChangeShapeType="1"/>
              </p14:cNvContentPartPr>
              <p14:nvPr/>
            </p14:nvContentPartPr>
            <p14:xfrm>
              <a:off x="3530600" y="4435476"/>
              <a:ext cx="1365250" cy="41275"/>
            </p14:xfrm>
          </p:contentPart>
        </mc:Choice>
        <mc:Fallback>
          <p:pic>
            <p:nvPicPr>
              <p:cNvPr id="427040" name="Ink 32"/>
              <p:cNvPicPr>
                <a:picLocks noRot="1" noChangeAspect="1" noEditPoints="1" noChangeArrowheads="1" noChangeShapeType="1"/>
              </p:cNvPicPr>
              <p:nvPr/>
            </p:nvPicPr>
            <p:blipFill>
              <a:blip r:embed="rId12" cstate="print"/>
              <a:stretch>
                <a:fillRect/>
              </a:stretch>
            </p:blipFill>
            <p:spPr>
              <a:xfrm>
                <a:off x="3521239" y="4397431"/>
                <a:ext cx="1383972" cy="117006"/>
              </a:xfrm>
              <a:prstGeom prst="rect">
                <a:avLst/>
              </a:prstGeom>
            </p:spPr>
          </p:pic>
        </mc:Fallback>
      </mc:AlternateContent>
      <mc:AlternateContent xmlns:mc="http://schemas.openxmlformats.org/markup-compatibility/2006">
        <mc:Choice xmlns:p14="http://schemas.microsoft.com/office/powerpoint/2010/main" xmlns="" Requires="p14">
          <p:contentPart p14:bwMode="auto" r:id="rId43">
            <p14:nvContentPartPr>
              <p14:cNvPr id="427041" name="Ink 33"/>
              <p14:cNvContentPartPr>
                <a14:cpLocks xmlns:a14="http://schemas.microsoft.com/office/drawing/2010/main" noRot="1" noChangeAspect="1" noEditPoints="1" noChangeArrowheads="1" noChangeShapeType="1"/>
              </p14:cNvContentPartPr>
              <p14:nvPr/>
            </p14:nvContentPartPr>
            <p14:xfrm>
              <a:off x="8648700" y="4094164"/>
              <a:ext cx="1392238" cy="28575"/>
            </p14:xfrm>
          </p:contentPart>
        </mc:Choice>
        <mc:Fallback>
          <p:pic>
            <p:nvPicPr>
              <p:cNvPr id="427041" name="Ink 33"/>
              <p:cNvPicPr>
                <a:picLocks noRot="1" noChangeAspect="1" noEditPoints="1" noChangeArrowheads="1" noChangeShapeType="1"/>
              </p:cNvPicPr>
              <p:nvPr/>
            </p:nvPicPr>
            <p:blipFill>
              <a:blip r:embed="rId10" cstate="print"/>
              <a:stretch>
                <a:fillRect/>
              </a:stretch>
            </p:blipFill>
            <p:spPr>
              <a:xfrm>
                <a:off x="8639339" y="4055331"/>
                <a:ext cx="1410960" cy="105874"/>
              </a:xfrm>
              <a:prstGeom prst="rect">
                <a:avLst/>
              </a:prstGeom>
            </p:spPr>
          </p:pic>
        </mc:Fallback>
      </mc:AlternateContent>
      <mc:AlternateContent xmlns:mc="http://schemas.openxmlformats.org/markup-compatibility/2006">
        <mc:Choice xmlns:p14="http://schemas.microsoft.com/office/powerpoint/2010/main" xmlns="" Requires="p14">
          <p:contentPart p14:bwMode="auto" r:id="rId44">
            <p14:nvContentPartPr>
              <p14:cNvPr id="427042" name="Ink 34"/>
              <p14:cNvContentPartPr>
                <a14:cpLocks xmlns:a14="http://schemas.microsoft.com/office/drawing/2010/main" noRot="1" noChangeAspect="1" noEditPoints="1" noChangeArrowheads="1" noChangeShapeType="1"/>
              </p14:cNvContentPartPr>
              <p14:nvPr/>
            </p14:nvContentPartPr>
            <p14:xfrm>
              <a:off x="3530600" y="4108450"/>
              <a:ext cx="1392238" cy="26988"/>
            </p14:xfrm>
          </p:contentPart>
        </mc:Choice>
        <mc:Fallback>
          <p:pic>
            <p:nvPicPr>
              <p:cNvPr id="427042" name="Ink 34"/>
              <p:cNvPicPr>
                <a:picLocks noRot="1" noChangeAspect="1" noEditPoints="1" noChangeArrowheads="1" noChangeShapeType="1"/>
              </p:cNvPicPr>
              <p:nvPr/>
            </p:nvPicPr>
            <p:blipFill>
              <a:blip r:embed="rId6" cstate="print"/>
              <a:stretch>
                <a:fillRect/>
              </a:stretch>
            </p:blipFill>
            <p:spPr>
              <a:xfrm>
                <a:off x="3521239" y="4069792"/>
                <a:ext cx="1410960"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5">
            <p14:nvContentPartPr>
              <p14:cNvPr id="427043" name="Ink 35"/>
              <p14:cNvContentPartPr>
                <a14:cpLocks xmlns:a14="http://schemas.microsoft.com/office/drawing/2010/main" noRot="1" noChangeAspect="1" noEditPoints="1" noChangeArrowheads="1" noChangeShapeType="1"/>
              </p14:cNvContentPartPr>
              <p14:nvPr/>
            </p14:nvContentPartPr>
            <p14:xfrm>
              <a:off x="5140326" y="4108451"/>
              <a:ext cx="3262313" cy="41275"/>
            </p14:xfrm>
          </p:contentPart>
        </mc:Choice>
        <mc:Fallback>
          <p:pic>
            <p:nvPicPr>
              <p:cNvPr id="427043" name="Ink 35"/>
              <p:cNvPicPr>
                <a:picLocks noRot="1" noChangeAspect="1" noEditPoints="1" noChangeArrowheads="1" noChangeShapeType="1"/>
              </p:cNvPicPr>
              <p:nvPr/>
            </p:nvPicPr>
            <p:blipFill>
              <a:blip r:embed="rId8" cstate="print"/>
              <a:stretch>
                <a:fillRect/>
              </a:stretch>
            </p:blipFill>
            <p:spPr>
              <a:xfrm>
                <a:off x="5130966" y="4069387"/>
                <a:ext cx="3281033" cy="119034"/>
              </a:xfrm>
              <a:prstGeom prst="rect">
                <a:avLst/>
              </a:prstGeom>
            </p:spPr>
          </p:pic>
        </mc:Fallback>
      </mc:AlternateContent>
      <mc:AlternateContent xmlns:mc="http://schemas.openxmlformats.org/markup-compatibility/2006">
        <mc:Choice xmlns:p14="http://schemas.microsoft.com/office/powerpoint/2010/main" xmlns="" Requires="p14">
          <p:contentPart p14:bwMode="auto" r:id="rId46">
            <p14:nvContentPartPr>
              <p14:cNvPr id="427044" name="Ink 36"/>
              <p14:cNvContentPartPr>
                <a14:cpLocks xmlns:a14="http://schemas.microsoft.com/office/drawing/2010/main" noRot="1" noChangeAspect="1" noEditPoints="1" noChangeArrowheads="1" noChangeShapeType="1"/>
              </p14:cNvContentPartPr>
              <p14:nvPr/>
            </p14:nvContentPartPr>
            <p14:xfrm>
              <a:off x="3516313" y="4830764"/>
              <a:ext cx="1447800" cy="14287"/>
            </p14:xfrm>
          </p:contentPart>
        </mc:Choice>
        <mc:Fallback>
          <p:pic>
            <p:nvPicPr>
              <p:cNvPr id="427044" name="Ink 36"/>
              <p:cNvPicPr>
                <a:picLocks noRot="1" noChangeAspect="1" noEditPoints="1" noChangeArrowheads="1" noChangeShapeType="1"/>
              </p:cNvPicPr>
              <p:nvPr/>
            </p:nvPicPr>
            <p:blipFill>
              <a:blip r:embed="rId18" cstate="print"/>
              <a:stretch>
                <a:fillRect/>
              </a:stretch>
            </p:blipFill>
            <p:spPr>
              <a:xfrm>
                <a:off x="3506954" y="4797110"/>
                <a:ext cx="1466518" cy="81277"/>
              </a:xfrm>
              <a:prstGeom prst="rect">
                <a:avLst/>
              </a:prstGeom>
            </p:spPr>
          </p:pic>
        </mc:Fallback>
      </mc:AlternateContent>
      <mc:AlternateContent xmlns:mc="http://schemas.openxmlformats.org/markup-compatibility/2006">
        <mc:Choice xmlns:p14="http://schemas.microsoft.com/office/powerpoint/2010/main" xmlns="" Requires="p14">
          <p:contentPart p14:bwMode="auto" r:id="rId47">
            <p14:nvContentPartPr>
              <p14:cNvPr id="427045" name="Ink 37"/>
              <p14:cNvContentPartPr>
                <a14:cpLocks xmlns:a14="http://schemas.microsoft.com/office/drawing/2010/main" noRot="1" noChangeAspect="1" noEditPoints="1" noChangeArrowheads="1" noChangeShapeType="1"/>
              </p14:cNvContentPartPr>
              <p14:nvPr/>
            </p14:nvContentPartPr>
            <p14:xfrm>
              <a:off x="8702676" y="4462464"/>
              <a:ext cx="1679575" cy="41275"/>
            </p14:xfrm>
          </p:contentPart>
        </mc:Choice>
        <mc:Fallback>
          <p:pic>
            <p:nvPicPr>
              <p:cNvPr id="427045" name="Ink 37"/>
              <p:cNvPicPr>
                <a:picLocks noRot="1" noChangeAspect="1" noEditPoints="1" noChangeArrowheads="1" noChangeShapeType="1"/>
              </p:cNvPicPr>
              <p:nvPr/>
            </p:nvPicPr>
            <p:blipFill>
              <a:blip r:embed="rId16" cstate="print"/>
              <a:stretch>
                <a:fillRect/>
              </a:stretch>
            </p:blipFill>
            <p:spPr>
              <a:xfrm>
                <a:off x="8693315" y="4424085"/>
                <a:ext cx="1698297" cy="11767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8">
            <p14:nvContentPartPr>
              <p14:cNvPr id="427046" name="Ink 38"/>
              <p14:cNvContentPartPr>
                <a14:cpLocks xmlns:a14="http://schemas.microsoft.com/office/drawing/2010/main" noRot="1" noChangeAspect="1" noEditPoints="1" noChangeArrowheads="1" noChangeShapeType="1"/>
              </p14:cNvContentPartPr>
              <p14:nvPr/>
            </p14:nvContentPartPr>
            <p14:xfrm>
              <a:off x="5195889" y="4462464"/>
              <a:ext cx="3316287" cy="28575"/>
            </p14:xfrm>
          </p:contentPart>
        </mc:Choice>
        <mc:Fallback>
          <p:pic>
            <p:nvPicPr>
              <p:cNvPr id="427046" name="Ink 38"/>
              <p:cNvPicPr>
                <a:picLocks noRot="1" noChangeAspect="1" noEditPoints="1" noChangeArrowheads="1" noChangeShapeType="1"/>
              </p:cNvPicPr>
              <p:nvPr/>
            </p:nvPicPr>
            <p:blipFill>
              <a:blip r:embed="rId14" cstate="print"/>
              <a:stretch>
                <a:fillRect/>
              </a:stretch>
            </p:blipFill>
            <p:spPr>
              <a:xfrm>
                <a:off x="5186529" y="4425070"/>
                <a:ext cx="3335007" cy="103011"/>
              </a:xfrm>
              <a:prstGeom prst="rect">
                <a:avLst/>
              </a:prstGeom>
            </p:spPr>
          </p:pic>
        </mc:Fallback>
      </mc:AlternateContent>
      <mc:AlternateContent xmlns:mc="http://schemas.openxmlformats.org/markup-compatibility/2006">
        <mc:Choice xmlns:p14="http://schemas.microsoft.com/office/powerpoint/2010/main" xmlns="" Requires="p14">
          <p:contentPart p14:bwMode="auto" r:id="rId49">
            <p14:nvContentPartPr>
              <p14:cNvPr id="427047" name="Ink 39"/>
              <p14:cNvContentPartPr>
                <a14:cpLocks xmlns:a14="http://schemas.microsoft.com/office/drawing/2010/main" noRot="1" noChangeAspect="1" noEditPoints="1" noChangeArrowheads="1" noChangeShapeType="1"/>
              </p14:cNvContentPartPr>
              <p14:nvPr/>
            </p14:nvContentPartPr>
            <p14:xfrm>
              <a:off x="3530600" y="4435476"/>
              <a:ext cx="1365250" cy="41275"/>
            </p14:xfrm>
          </p:contentPart>
        </mc:Choice>
        <mc:Fallback>
          <p:pic>
            <p:nvPicPr>
              <p:cNvPr id="427047" name="Ink 39"/>
              <p:cNvPicPr>
                <a:picLocks noRot="1" noChangeAspect="1" noEditPoints="1" noChangeArrowheads="1" noChangeShapeType="1"/>
              </p:cNvPicPr>
              <p:nvPr/>
            </p:nvPicPr>
            <p:blipFill>
              <a:blip r:embed="rId12" cstate="print"/>
              <a:stretch>
                <a:fillRect/>
              </a:stretch>
            </p:blipFill>
            <p:spPr>
              <a:xfrm>
                <a:off x="3521239" y="4397431"/>
                <a:ext cx="1383972" cy="117006"/>
              </a:xfrm>
              <a:prstGeom prst="rect">
                <a:avLst/>
              </a:prstGeom>
            </p:spPr>
          </p:pic>
        </mc:Fallback>
      </mc:AlternateContent>
      <mc:AlternateContent xmlns:mc="http://schemas.openxmlformats.org/markup-compatibility/2006">
        <mc:Choice xmlns:p14="http://schemas.microsoft.com/office/powerpoint/2010/main" xmlns="" Requires="p14">
          <p:contentPart p14:bwMode="auto" r:id="rId50">
            <p14:nvContentPartPr>
              <p14:cNvPr id="427048" name="Ink 40"/>
              <p14:cNvContentPartPr>
                <a14:cpLocks xmlns:a14="http://schemas.microsoft.com/office/drawing/2010/main" noRot="1" noChangeAspect="1" noEditPoints="1" noChangeArrowheads="1" noChangeShapeType="1"/>
              </p14:cNvContentPartPr>
              <p14:nvPr/>
            </p14:nvContentPartPr>
            <p14:xfrm>
              <a:off x="8267700" y="3719513"/>
              <a:ext cx="2089150" cy="42862"/>
            </p14:xfrm>
          </p:contentPart>
        </mc:Choice>
        <mc:Fallback>
          <p:pic>
            <p:nvPicPr>
              <p:cNvPr id="427048" name="Ink 40"/>
              <p:cNvPicPr>
                <a:picLocks noRot="1" noChangeAspect="1" noEditPoints="1" noChangeArrowheads="1" noChangeShapeType="1"/>
              </p:cNvPicPr>
              <p:nvPr/>
            </p:nvPicPr>
            <p:blipFill>
              <a:blip r:embed="rId51" cstate="print"/>
              <a:stretch>
                <a:fillRect/>
              </a:stretch>
            </p:blipFill>
            <p:spPr>
              <a:xfrm>
                <a:off x="8258340" y="3681333"/>
                <a:ext cx="2107871" cy="118861"/>
              </a:xfrm>
              <a:prstGeom prst="rect">
                <a:avLst/>
              </a:prstGeom>
            </p:spPr>
          </p:pic>
        </mc:Fallback>
      </mc:AlternateContent>
      <mc:AlternateContent xmlns:mc="http://schemas.openxmlformats.org/markup-compatibility/2006">
        <mc:Choice xmlns:p14="http://schemas.microsoft.com/office/powerpoint/2010/main" xmlns="" Requires="p14">
          <p:contentPart p14:bwMode="auto" r:id="rId52">
            <p14:nvContentPartPr>
              <p14:cNvPr id="427049" name="Ink 41"/>
              <p14:cNvContentPartPr>
                <a14:cpLocks xmlns:a14="http://schemas.microsoft.com/office/drawing/2010/main" noRot="1" noChangeAspect="1" noEditPoints="1" noChangeArrowheads="1" noChangeShapeType="1"/>
              </p14:cNvContentPartPr>
              <p14:nvPr/>
            </p14:nvContentPartPr>
            <p14:xfrm>
              <a:off x="3544889" y="3686175"/>
              <a:ext cx="1392237" cy="26988"/>
            </p14:xfrm>
          </p:contentPart>
        </mc:Choice>
        <mc:Fallback>
          <p:pic>
            <p:nvPicPr>
              <p:cNvPr id="427049" name="Ink 41"/>
              <p:cNvPicPr>
                <a:picLocks noRot="1" noChangeAspect="1" noEditPoints="1" noChangeArrowheads="1" noChangeShapeType="1"/>
              </p:cNvPicPr>
              <p:nvPr/>
            </p:nvPicPr>
            <p:blipFill>
              <a:blip r:embed="rId6" cstate="print"/>
              <a:stretch>
                <a:fillRect/>
              </a:stretch>
            </p:blipFill>
            <p:spPr>
              <a:xfrm>
                <a:off x="3535528" y="3647517"/>
                <a:ext cx="1410959" cy="1039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53">
            <p14:nvContentPartPr>
              <p14:cNvPr id="427050" name="Ink 42"/>
              <p14:cNvContentPartPr>
                <a14:cpLocks xmlns:a14="http://schemas.microsoft.com/office/drawing/2010/main" noRot="1" noChangeAspect="1" noEditPoints="1" noChangeArrowheads="1" noChangeShapeType="1"/>
              </p14:cNvContentPartPr>
              <p14:nvPr/>
            </p14:nvContentPartPr>
            <p14:xfrm>
              <a:off x="4960938" y="3697289"/>
              <a:ext cx="3740150" cy="47625"/>
            </p14:xfrm>
          </p:contentPart>
        </mc:Choice>
        <mc:Fallback>
          <p:pic>
            <p:nvPicPr>
              <p:cNvPr id="427050" name="Ink 42"/>
              <p:cNvPicPr>
                <a:picLocks noRot="1" noChangeAspect="1" noEditPoints="1" noChangeArrowheads="1" noChangeShapeType="1"/>
              </p:cNvPicPr>
              <p:nvPr/>
            </p:nvPicPr>
            <p:blipFill>
              <a:blip r:embed="rId54" cstate="print"/>
              <a:stretch>
                <a:fillRect/>
              </a:stretch>
            </p:blipFill>
            <p:spPr>
              <a:xfrm>
                <a:off x="4951578" y="3659045"/>
                <a:ext cx="3758871" cy="123753"/>
              </a:xfrm>
              <a:prstGeom prst="rect">
                <a:avLst/>
              </a:prstGeom>
            </p:spPr>
          </p:pic>
        </mc:Fallback>
      </mc:AlternateContent>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4" name="Rectangle 8"/>
          <p:cNvSpPr>
            <a:spLocks noGrp="1" noChangeArrowheads="1"/>
          </p:cNvSpPr>
          <p:nvPr>
            <p:ph type="title"/>
          </p:nvPr>
        </p:nvSpPr>
        <p:spPr>
          <a:xfrm>
            <a:off x="2135560" y="634008"/>
            <a:ext cx="8229600" cy="1066800"/>
          </a:xfrm>
        </p:spPr>
        <p:txBody>
          <a:bodyPr>
            <a:normAutofit/>
          </a:bodyPr>
          <a:lstStyle/>
          <a:p>
            <a:pPr algn="ctr"/>
            <a:r>
              <a:rPr lang="en-US" b="1" dirty="0">
                <a:latin typeface="Verdana" pitchFamily="34" charset="0"/>
              </a:rPr>
              <a:t>Economic, social, educational</a:t>
            </a:r>
            <a:br>
              <a:rPr lang="en-US" b="1" dirty="0">
                <a:latin typeface="Verdana" pitchFamily="34" charset="0"/>
              </a:rPr>
            </a:br>
            <a:r>
              <a:rPr lang="en-US" b="1" dirty="0">
                <a:latin typeface="Verdana" pitchFamily="34" charset="0"/>
              </a:rPr>
              <a:t>context</a:t>
            </a:r>
            <a:endParaRPr lang="en-US" b="1" baseline="30000" dirty="0">
              <a:latin typeface="Verdana" pitchFamily="34" charset="0"/>
            </a:endParaRPr>
          </a:p>
        </p:txBody>
      </p:sp>
      <p:sp>
        <p:nvSpPr>
          <p:cNvPr id="4105" name="Rectangle 9"/>
          <p:cNvSpPr>
            <a:spLocks noGrp="1" noChangeArrowheads="1"/>
          </p:cNvSpPr>
          <p:nvPr>
            <p:ph idx="1"/>
          </p:nvPr>
        </p:nvSpPr>
        <p:spPr>
          <a:xfrm>
            <a:off x="2567608" y="1916832"/>
            <a:ext cx="7643192" cy="4752528"/>
          </a:xfrm>
        </p:spPr>
        <p:txBody>
          <a:bodyPr>
            <a:normAutofit fontScale="92500" lnSpcReduction="10000"/>
          </a:bodyPr>
          <a:lstStyle/>
          <a:p>
            <a:pPr lvl="1">
              <a:lnSpc>
                <a:spcPct val="110000"/>
              </a:lnSpc>
              <a:spcBef>
                <a:spcPts val="0"/>
              </a:spcBef>
              <a:spcAft>
                <a:spcPts val="1200"/>
              </a:spcAft>
              <a:buFont typeface="Wingdings" pitchFamily="2" charset="2"/>
              <a:buChar char=""/>
              <a:defRPr/>
            </a:pPr>
            <a:r>
              <a:rPr lang="en-US" sz="3200" i="0" dirty="0">
                <a:solidFill>
                  <a:schemeClr val="accent5">
                    <a:lumMod val="25000"/>
                  </a:schemeClr>
                </a:solidFill>
                <a:latin typeface="Verdana" pitchFamily="34" charset="0"/>
                <a:ea typeface="Verdana" pitchFamily="34" charset="0"/>
                <a:cs typeface="Verdana" pitchFamily="34" charset="0"/>
              </a:rPr>
              <a:t>International integration </a:t>
            </a:r>
            <a:r>
              <a:rPr lang="ru-RU" sz="3200" i="0" dirty="0">
                <a:solidFill>
                  <a:schemeClr val="accent5">
                    <a:lumMod val="25000"/>
                  </a:schemeClr>
                </a:solidFill>
                <a:latin typeface="Verdana" pitchFamily="34" charset="0"/>
                <a:ea typeface="Verdana" pitchFamily="34" charset="0"/>
                <a:cs typeface="Verdana" pitchFamily="34" charset="0"/>
              </a:rPr>
              <a:t>(</a:t>
            </a:r>
            <a:r>
              <a:rPr lang="en-US" sz="3200" i="0" dirty="0">
                <a:solidFill>
                  <a:schemeClr val="accent5">
                    <a:lumMod val="25000"/>
                  </a:schemeClr>
                </a:solidFill>
                <a:latin typeface="Verdana" pitchFamily="34" charset="0"/>
                <a:ea typeface="Verdana" pitchFamily="34" charset="0"/>
                <a:cs typeface="Verdana" pitchFamily="34" charset="0"/>
              </a:rPr>
              <a:t>NES</a:t>
            </a:r>
            <a:r>
              <a:rPr lang="ru-RU" sz="3200" i="0" dirty="0">
                <a:solidFill>
                  <a:schemeClr val="accent5">
                    <a:lumMod val="25000"/>
                  </a:schemeClr>
                </a:solidFill>
                <a:latin typeface="Verdana" pitchFamily="34" charset="0"/>
                <a:ea typeface="Verdana" pitchFamily="34" charset="0"/>
                <a:cs typeface="Verdana" pitchFamily="34" charset="0"/>
              </a:rPr>
              <a:t>, </a:t>
            </a:r>
            <a:r>
              <a:rPr lang="en-US" sz="3200" i="0" dirty="0">
                <a:solidFill>
                  <a:schemeClr val="accent5">
                    <a:lumMod val="25000"/>
                  </a:schemeClr>
                </a:solidFill>
                <a:latin typeface="Verdana" pitchFamily="34" charset="0"/>
                <a:ea typeface="Verdana" pitchFamily="34" charset="0"/>
                <a:cs typeface="Verdana" pitchFamily="34" charset="0"/>
              </a:rPr>
              <a:t>BP, WTO</a:t>
            </a:r>
            <a:r>
              <a:rPr lang="ru-RU" sz="3200" i="0" dirty="0">
                <a:solidFill>
                  <a:schemeClr val="accent5">
                    <a:lumMod val="25000"/>
                  </a:schemeClr>
                </a:solidFill>
                <a:latin typeface="Verdana" pitchFamily="34" charset="0"/>
                <a:ea typeface="Verdana" pitchFamily="34" charset="0"/>
                <a:cs typeface="Verdana" pitchFamily="34" charset="0"/>
              </a:rPr>
              <a:t>)</a:t>
            </a:r>
          </a:p>
          <a:p>
            <a:pPr lvl="1">
              <a:lnSpc>
                <a:spcPct val="110000"/>
              </a:lnSpc>
              <a:spcBef>
                <a:spcPts val="0"/>
              </a:spcBef>
              <a:spcAft>
                <a:spcPts val="1200"/>
              </a:spcAft>
              <a:buFont typeface="Wingdings" pitchFamily="2" charset="2"/>
              <a:buChar char=""/>
              <a:defRPr/>
            </a:pPr>
            <a:r>
              <a:rPr lang="en-US" sz="3200" i="0" dirty="0">
                <a:solidFill>
                  <a:schemeClr val="accent5">
                    <a:lumMod val="25000"/>
                  </a:schemeClr>
                </a:solidFill>
                <a:latin typeface="Verdana" pitchFamily="34" charset="0"/>
                <a:ea typeface="Verdana" pitchFamily="34" charset="0"/>
                <a:cs typeface="Verdana" pitchFamily="34" charset="0"/>
              </a:rPr>
              <a:t>IT (New Educational Standards)</a:t>
            </a:r>
            <a:endParaRPr lang="ru-RU" sz="3200" i="0" dirty="0">
              <a:solidFill>
                <a:schemeClr val="accent5">
                  <a:lumMod val="25000"/>
                </a:schemeClr>
              </a:solidFill>
              <a:latin typeface="Verdana" pitchFamily="34" charset="0"/>
              <a:ea typeface="Verdana" pitchFamily="34" charset="0"/>
              <a:cs typeface="Verdana" pitchFamily="34" charset="0"/>
            </a:endParaRPr>
          </a:p>
          <a:p>
            <a:pPr lvl="1">
              <a:lnSpc>
                <a:spcPct val="110000"/>
              </a:lnSpc>
              <a:spcBef>
                <a:spcPts val="0"/>
              </a:spcBef>
              <a:spcAft>
                <a:spcPts val="1200"/>
              </a:spcAft>
              <a:buFont typeface="Wingdings" pitchFamily="2" charset="2"/>
              <a:buChar char=""/>
              <a:defRPr/>
            </a:pPr>
            <a:r>
              <a:rPr lang="en-US" sz="3200" i="0" dirty="0">
                <a:solidFill>
                  <a:srgbClr val="006600"/>
                </a:solidFill>
                <a:latin typeface="Verdana" pitchFamily="34" charset="0"/>
                <a:ea typeface="Verdana" pitchFamily="34" charset="0"/>
                <a:cs typeface="Verdana" pitchFamily="34" charset="0"/>
              </a:rPr>
              <a:t>Introduction of religious studies</a:t>
            </a:r>
            <a:endParaRPr lang="ru-RU" sz="3200" i="0" dirty="0">
              <a:solidFill>
                <a:srgbClr val="006600"/>
              </a:solidFill>
              <a:latin typeface="Verdana" pitchFamily="34" charset="0"/>
              <a:ea typeface="Verdana" pitchFamily="34" charset="0"/>
              <a:cs typeface="Verdana" pitchFamily="34" charset="0"/>
            </a:endParaRPr>
          </a:p>
          <a:p>
            <a:pPr lvl="1">
              <a:lnSpc>
                <a:spcPct val="110000"/>
              </a:lnSpc>
              <a:spcBef>
                <a:spcPts val="0"/>
              </a:spcBef>
              <a:spcAft>
                <a:spcPts val="1200"/>
              </a:spcAft>
              <a:buFont typeface="Wingdings" pitchFamily="2" charset="2"/>
              <a:buChar char=""/>
              <a:defRPr/>
            </a:pPr>
            <a:r>
              <a:rPr lang="en-US" sz="3200" i="0" dirty="0">
                <a:solidFill>
                  <a:srgbClr val="006600"/>
                </a:solidFill>
                <a:latin typeface="Verdana" pitchFamily="34" charset="0"/>
                <a:ea typeface="Verdana" pitchFamily="34" charset="0"/>
                <a:cs typeface="Verdana" pitchFamily="34" charset="0"/>
              </a:rPr>
              <a:t>English (Cambridge Standard)</a:t>
            </a:r>
            <a:endParaRPr lang="ru-RU" sz="3200" i="0" dirty="0">
              <a:solidFill>
                <a:srgbClr val="006600"/>
              </a:solidFill>
              <a:latin typeface="Verdana" pitchFamily="34" charset="0"/>
              <a:ea typeface="Verdana" pitchFamily="34" charset="0"/>
              <a:cs typeface="Verdana" pitchFamily="34" charset="0"/>
            </a:endParaRPr>
          </a:p>
          <a:p>
            <a:pPr lvl="1">
              <a:lnSpc>
                <a:spcPct val="110000"/>
              </a:lnSpc>
              <a:spcBef>
                <a:spcPts val="0"/>
              </a:spcBef>
              <a:spcAft>
                <a:spcPts val="1200"/>
              </a:spcAft>
              <a:buFont typeface="Wingdings" pitchFamily="2" charset="2"/>
              <a:buChar char=""/>
              <a:defRPr/>
            </a:pPr>
            <a:r>
              <a:rPr lang="en-US" sz="3200" i="0" dirty="0">
                <a:solidFill>
                  <a:srgbClr val="006600"/>
                </a:solidFill>
                <a:latin typeface="Verdana" pitchFamily="34" charset="0"/>
                <a:ea typeface="Verdana" pitchFamily="34" charset="0"/>
                <a:cs typeface="Verdana" pitchFamily="34" charset="0"/>
              </a:rPr>
              <a:t>Bilingualism/</a:t>
            </a:r>
            <a:r>
              <a:rPr lang="en-US" sz="3200" i="0" dirty="0" err="1">
                <a:solidFill>
                  <a:srgbClr val="006600"/>
                </a:solidFill>
                <a:latin typeface="Verdana" pitchFamily="34" charset="0"/>
                <a:ea typeface="Verdana" pitchFamily="34" charset="0"/>
                <a:cs typeface="Verdana" pitchFamily="34" charset="0"/>
              </a:rPr>
              <a:t>Trilingualism</a:t>
            </a:r>
            <a:endParaRPr lang="en-US" sz="3200" i="0" dirty="0">
              <a:solidFill>
                <a:srgbClr val="006600"/>
              </a:solidFill>
              <a:latin typeface="Verdana" pitchFamily="34" charset="0"/>
              <a:ea typeface="Verdana" pitchFamily="34" charset="0"/>
              <a:cs typeface="Verdana" pitchFamily="34" charset="0"/>
            </a:endParaRPr>
          </a:p>
          <a:p>
            <a:pPr lvl="1">
              <a:lnSpc>
                <a:spcPct val="110000"/>
              </a:lnSpc>
              <a:spcBef>
                <a:spcPts val="0"/>
              </a:spcBef>
              <a:spcAft>
                <a:spcPts val="1200"/>
              </a:spcAft>
              <a:buFont typeface="Wingdings" pitchFamily="2" charset="2"/>
              <a:buChar char=""/>
              <a:defRPr/>
            </a:pPr>
            <a:r>
              <a:rPr lang="en-US" sz="3200" i="0" dirty="0">
                <a:solidFill>
                  <a:srgbClr val="008080"/>
                </a:solidFill>
                <a:latin typeface="Verdana" pitchFamily="34" charset="0"/>
                <a:ea typeface="Verdana" pitchFamily="34" charset="0"/>
                <a:cs typeface="Verdana" pitchFamily="34" charset="0"/>
              </a:rPr>
              <a:t>Ecology Awareness</a:t>
            </a:r>
            <a:endParaRPr lang="ru-RU" sz="3200" i="0" dirty="0">
              <a:solidFill>
                <a:srgbClr val="008080"/>
              </a:solidFill>
              <a:latin typeface="Verdana" pitchFamily="34" charset="0"/>
              <a:ea typeface="Verdana" pitchFamily="34" charset="0"/>
              <a:cs typeface="Verdana" pitchFamily="34" charset="0"/>
            </a:endParaRPr>
          </a:p>
          <a:p>
            <a:pPr lvl="1">
              <a:lnSpc>
                <a:spcPct val="110000"/>
              </a:lnSpc>
              <a:spcBef>
                <a:spcPts val="0"/>
              </a:spcBef>
              <a:spcAft>
                <a:spcPts val="1200"/>
              </a:spcAft>
              <a:buFont typeface="Wingdings" pitchFamily="2" charset="2"/>
              <a:buChar char=""/>
              <a:defRPr/>
            </a:pPr>
            <a:r>
              <a:rPr lang="en-US" sz="3200" i="0" dirty="0">
                <a:solidFill>
                  <a:srgbClr val="008080"/>
                </a:solidFill>
                <a:latin typeface="Verdana" pitchFamily="34" charset="0"/>
                <a:ea typeface="Verdana" pitchFamily="34" charset="0"/>
                <a:cs typeface="Verdana" pitchFamily="34" charset="0"/>
              </a:rPr>
              <a:t>Health requirements</a:t>
            </a:r>
          </a:p>
        </p:txBody>
      </p:sp>
      <p:sp>
        <p:nvSpPr>
          <p:cNvPr id="5" name="Slide Number Placeholder 4"/>
          <p:cNvSpPr>
            <a:spLocks noGrp="1"/>
          </p:cNvSpPr>
          <p:nvPr>
            <p:ph type="sldNum" sz="quarter" idx="12"/>
          </p:nvPr>
        </p:nvSpPr>
        <p:spPr/>
        <p:txBody>
          <a:bodyPr/>
          <a:lstStyle/>
          <a:p>
            <a:fld id="{811AAEEF-F233-4E32-A923-D4DF4B556C67}" type="slidenum">
              <a:rPr lang="ru-RU" smtClean="0"/>
              <a:pPr/>
              <a:t>2</a:t>
            </a:fld>
            <a:endParaRPr lang="ru-RU" dirty="0"/>
          </a:p>
        </p:txBody>
      </p:sp>
      <p:pic>
        <p:nvPicPr>
          <p:cNvPr id="4106" name="Picture 10" descr="C:\Users\eric\Pictures\Microsoft Clip Organizer\j0433868.png"/>
          <p:cNvPicPr>
            <a:picLocks noChangeAspect="1" noChangeArrowheads="1"/>
          </p:cNvPicPr>
          <p:nvPr/>
        </p:nvPicPr>
        <p:blipFill>
          <a:blip r:embed="rId3" cstate="print"/>
          <a:srcRect/>
          <a:stretch>
            <a:fillRect/>
          </a:stretch>
        </p:blipFill>
        <p:spPr bwMode="auto">
          <a:xfrm rot="1302806">
            <a:off x="8892802" y="4837143"/>
            <a:ext cx="1544314" cy="154431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5">
                                            <p:txEl>
                                              <p:pRg st="0" end="0"/>
                                            </p:txEl>
                                          </p:spTgt>
                                        </p:tgtEl>
                                        <p:attrNameLst>
                                          <p:attrName>style.visibility</p:attrName>
                                        </p:attrNameLst>
                                      </p:cBhvr>
                                      <p:to>
                                        <p:strVal val="visible"/>
                                      </p:to>
                                    </p:set>
                                    <p:animEffect transition="in" filter="fade">
                                      <p:cBhvr>
                                        <p:cTn id="7" dur="500"/>
                                        <p:tgtEl>
                                          <p:spTgt spid="4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5">
                                            <p:txEl>
                                              <p:pRg st="1" end="1"/>
                                            </p:txEl>
                                          </p:spTgt>
                                        </p:tgtEl>
                                        <p:attrNameLst>
                                          <p:attrName>style.visibility</p:attrName>
                                        </p:attrNameLst>
                                      </p:cBhvr>
                                      <p:to>
                                        <p:strVal val="visible"/>
                                      </p:to>
                                    </p:set>
                                    <p:animEffect transition="in" filter="fade">
                                      <p:cBhvr>
                                        <p:cTn id="12" dur="500"/>
                                        <p:tgtEl>
                                          <p:spTgt spid="41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05">
                                            <p:txEl>
                                              <p:pRg st="2" end="2"/>
                                            </p:txEl>
                                          </p:spTgt>
                                        </p:tgtEl>
                                        <p:attrNameLst>
                                          <p:attrName>style.visibility</p:attrName>
                                        </p:attrNameLst>
                                      </p:cBhvr>
                                      <p:to>
                                        <p:strVal val="visible"/>
                                      </p:to>
                                    </p:set>
                                    <p:animEffect transition="in" filter="fade">
                                      <p:cBhvr>
                                        <p:cTn id="17" dur="500"/>
                                        <p:tgtEl>
                                          <p:spTgt spid="41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05">
                                            <p:txEl>
                                              <p:pRg st="3" end="3"/>
                                            </p:txEl>
                                          </p:spTgt>
                                        </p:tgtEl>
                                        <p:attrNameLst>
                                          <p:attrName>style.visibility</p:attrName>
                                        </p:attrNameLst>
                                      </p:cBhvr>
                                      <p:to>
                                        <p:strVal val="visible"/>
                                      </p:to>
                                    </p:set>
                                    <p:animEffect transition="in" filter="fade">
                                      <p:cBhvr>
                                        <p:cTn id="22" dur="500"/>
                                        <p:tgtEl>
                                          <p:spTgt spid="41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5">
                                            <p:txEl>
                                              <p:pRg st="4" end="4"/>
                                            </p:txEl>
                                          </p:spTgt>
                                        </p:tgtEl>
                                        <p:attrNameLst>
                                          <p:attrName>style.visibility</p:attrName>
                                        </p:attrNameLst>
                                      </p:cBhvr>
                                      <p:to>
                                        <p:strVal val="visible"/>
                                      </p:to>
                                    </p:set>
                                    <p:animEffect transition="in" filter="fade">
                                      <p:cBhvr>
                                        <p:cTn id="27" dur="500"/>
                                        <p:tgtEl>
                                          <p:spTgt spid="41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05">
                                            <p:txEl>
                                              <p:pRg st="5" end="5"/>
                                            </p:txEl>
                                          </p:spTgt>
                                        </p:tgtEl>
                                        <p:attrNameLst>
                                          <p:attrName>style.visibility</p:attrName>
                                        </p:attrNameLst>
                                      </p:cBhvr>
                                      <p:to>
                                        <p:strVal val="visible"/>
                                      </p:to>
                                    </p:set>
                                    <p:animEffect transition="in" filter="fade">
                                      <p:cBhvr>
                                        <p:cTn id="32" dur="500"/>
                                        <p:tgtEl>
                                          <p:spTgt spid="41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05">
                                            <p:txEl>
                                              <p:pRg st="6" end="6"/>
                                            </p:txEl>
                                          </p:spTgt>
                                        </p:tgtEl>
                                        <p:attrNameLst>
                                          <p:attrName>style.visibility</p:attrName>
                                        </p:attrNameLst>
                                      </p:cBhvr>
                                      <p:to>
                                        <p:strVal val="visible"/>
                                      </p:to>
                                    </p:set>
                                    <p:animEffect transition="in" filter="fade">
                                      <p:cBhvr>
                                        <p:cTn id="37" dur="500"/>
                                        <p:tgtEl>
                                          <p:spTgt spid="41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040" y="166231"/>
            <a:ext cx="5456349" cy="785446"/>
          </a:xfrm>
        </p:spPr>
        <p:txBody>
          <a:bodyPr/>
          <a:lstStyle/>
          <a:p>
            <a:r>
              <a:rPr lang="en-US"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Components of the CA</a:t>
            </a:r>
            <a:endParaRPr lang="ru-RU"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5470452" y="1487347"/>
            <a:ext cx="6464461" cy="4561118"/>
          </a:xfrm>
        </p:spPr>
        <p:txBody>
          <a:bodyPr/>
          <a:lstStyle/>
          <a:p>
            <a:pPr marL="514350" indent="-514350">
              <a:buFont typeface="+mj-lt"/>
              <a:buAutoNum type="arabicPeriod"/>
            </a:pPr>
            <a:r>
              <a:rPr lang="en-US" dirty="0">
                <a:latin typeface="Verdana" pitchFamily="34" charset="0"/>
                <a:ea typeface="Verdana" pitchFamily="34" charset="0"/>
                <a:cs typeface="Verdana" pitchFamily="34" charset="0"/>
              </a:rPr>
              <a:t>Learning a language not…as a separate field…of knowledge, </a:t>
            </a:r>
            <a:r>
              <a:rPr lang="en-US" b="1" dirty="0">
                <a:latin typeface="Verdana" pitchFamily="34" charset="0"/>
                <a:ea typeface="Verdana" pitchFamily="34" charset="0"/>
                <a:cs typeface="Verdana" pitchFamily="34" charset="0"/>
              </a:rPr>
              <a:t>but…as one of the interdependent elements of…culture</a:t>
            </a:r>
            <a:r>
              <a:rPr lang="en-US" dirty="0">
                <a:latin typeface="Verdana" pitchFamily="34" charset="0"/>
                <a:ea typeface="Verdana" pitchFamily="34" charset="0"/>
                <a:cs typeface="Verdana" pitchFamily="34" charset="0"/>
              </a:rPr>
              <a:t>.</a:t>
            </a:r>
            <a:endParaRPr lang="ru-RU" dirty="0">
              <a:latin typeface="Verdana" pitchFamily="34" charset="0"/>
              <a:ea typeface="Verdana" pitchFamily="34" charset="0"/>
              <a:cs typeface="Verdana" pitchFamily="34" charset="0"/>
            </a:endParaRPr>
          </a:p>
          <a:p>
            <a:pPr marL="514350" indent="-514350">
              <a:buFont typeface="+mj-lt"/>
              <a:buAutoNum type="arabicPeriod"/>
            </a:pPr>
            <a:r>
              <a:rPr lang="en-US" dirty="0">
                <a:latin typeface="Verdana" pitchFamily="34" charset="0"/>
                <a:ea typeface="Verdana" pitchFamily="34" charset="0"/>
                <a:cs typeface="Verdana" pitchFamily="34" charset="0"/>
              </a:rPr>
              <a:t>Not only understanding…a culture, but also </a:t>
            </a:r>
            <a:r>
              <a:rPr lang="en-US" b="1" dirty="0">
                <a:latin typeface="Verdana" pitchFamily="34" charset="0"/>
                <a:ea typeface="Verdana" pitchFamily="34" charset="0"/>
                <a:cs typeface="Verdana" pitchFamily="34" charset="0"/>
              </a:rPr>
              <a:t>immersing oneself in it</a:t>
            </a:r>
            <a:r>
              <a:rPr lang="en-US" dirty="0">
                <a:latin typeface="Verdana" pitchFamily="34" charset="0"/>
                <a:ea typeface="Verdana" pitchFamily="34" charset="0"/>
                <a:cs typeface="Verdana" pitchFamily="34" charset="0"/>
              </a:rPr>
              <a:t>.</a:t>
            </a:r>
            <a:endParaRPr lang="ru-RU" dirty="0">
              <a:latin typeface="Verdana" pitchFamily="34" charset="0"/>
              <a:ea typeface="Verdana" pitchFamily="34" charset="0"/>
              <a:cs typeface="Verdana" pitchFamily="34" charset="0"/>
            </a:endParaRPr>
          </a:p>
          <a:p>
            <a:pPr marL="514350" indent="-514350">
              <a:buFont typeface="+mj-lt"/>
              <a:buAutoNum type="arabicPeriod"/>
            </a:pPr>
            <a:r>
              <a:rPr lang="en-US" dirty="0">
                <a:latin typeface="Verdana" pitchFamily="34" charset="0"/>
                <a:ea typeface="Verdana" pitchFamily="34" charset="0"/>
                <a:cs typeface="Verdana" pitchFamily="34" charset="0"/>
              </a:rPr>
              <a:t>Learning cultural patterns (including language) and facilitating </a:t>
            </a:r>
            <a:r>
              <a:rPr lang="en-US" b="1" dirty="0">
                <a:latin typeface="Verdana" pitchFamily="34" charset="0"/>
                <a:ea typeface="Verdana" pitchFamily="34" charset="0"/>
                <a:cs typeface="Verdana" pitchFamily="34" charset="0"/>
              </a:rPr>
              <a:t>an individual’s immersion into the semantic contexts of…culture</a:t>
            </a:r>
            <a:r>
              <a:rPr lang="en-US" dirty="0">
                <a:latin typeface="Verdana" pitchFamily="34" charset="0"/>
                <a:ea typeface="Verdana" pitchFamily="34" charset="0"/>
                <a:cs typeface="Verdana" pitchFamily="34" charset="0"/>
              </a:rPr>
              <a:t>.</a:t>
            </a:r>
            <a:endParaRPr lang="ru-RU" b="1" dirty="0">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2"/>
          </p:nvPr>
        </p:nvSpPr>
        <p:spPr/>
        <p:txBody>
          <a:bodyPr/>
          <a:lstStyle/>
          <a:p>
            <a:pPr>
              <a:defRPr/>
            </a:pPr>
            <a:fld id="{A074F0EF-8FE6-4FA1-A728-EFBC41E700AF}" type="slidenum">
              <a:rPr lang="en-US" smtClean="0"/>
              <a:pPr>
                <a:defRPr/>
              </a:pPr>
              <a:t>20</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332986" y="2836149"/>
            <a:ext cx="6232295" cy="4147880"/>
          </a:xfrm>
          <a:prstGeom prst="rect">
            <a:avLst/>
          </a:prstGeom>
          <a:effectLst>
            <a:softEdge rad="635000"/>
          </a:effectLst>
        </p:spPr>
      </p:pic>
      <p:pic>
        <p:nvPicPr>
          <p:cNvPr id="5" name="Picture 4">
            <a:extLst>
              <a:ext uri="{FF2B5EF4-FFF2-40B4-BE49-F238E27FC236}">
                <a16:creationId xmlns:a16="http://schemas.microsoft.com/office/drawing/2014/main" xmlns="" id="{ADD7F5FF-7D91-39EC-9166-1222A7720860}"/>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36295" y="-417573"/>
            <a:ext cx="6232294" cy="4147880"/>
          </a:xfrm>
          <a:prstGeom prst="rect">
            <a:avLst/>
          </a:prstGeom>
          <a:effectLst>
            <a:softEdge rad="6350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39616" y="260649"/>
            <a:ext cx="8928992" cy="720079"/>
          </a:xfrm>
        </p:spPr>
        <p:txBody>
          <a:bodyPr/>
          <a:lstStyle/>
          <a:p>
            <a:r>
              <a:rPr lang="en-US" dirty="0"/>
              <a:t>Communicative competence</a:t>
            </a:r>
            <a:endParaRPr lang="ru-RU" dirty="0"/>
          </a:p>
        </p:txBody>
      </p:sp>
      <p:sp>
        <p:nvSpPr>
          <p:cNvPr id="2" name="Slide Number Placeholder 1"/>
          <p:cNvSpPr>
            <a:spLocks noGrp="1"/>
          </p:cNvSpPr>
          <p:nvPr>
            <p:ph type="sldNum" sz="quarter" idx="12"/>
          </p:nvPr>
        </p:nvSpPr>
        <p:spPr/>
        <p:txBody>
          <a:bodyPr/>
          <a:lstStyle/>
          <a:p>
            <a:pPr>
              <a:defRPr/>
            </a:pPr>
            <a:fld id="{B0716A99-00ED-449F-B5E2-D16296FEA566}" type="slidenum">
              <a:rPr lang="ru-RU" smtClean="0"/>
              <a:pPr>
                <a:defRPr/>
              </a:pPr>
              <a:t>21</a:t>
            </a:fld>
            <a:endParaRPr lang="ru-RU"/>
          </a:p>
        </p:txBody>
      </p:sp>
      <p:pic>
        <p:nvPicPr>
          <p:cNvPr id="4101" name="Picture 5"/>
          <p:cNvPicPr>
            <a:picLocks noChangeAspect="1" noChangeArrowheads="1"/>
          </p:cNvPicPr>
          <p:nvPr/>
        </p:nvPicPr>
        <p:blipFill>
          <a:blip r:embed="rId3" cstate="print"/>
          <a:srcRect/>
          <a:stretch>
            <a:fillRect/>
          </a:stretch>
        </p:blipFill>
        <p:spPr bwMode="auto">
          <a:xfrm>
            <a:off x="7320136" y="3645024"/>
            <a:ext cx="4281360" cy="299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idx="1"/>
          </p:nvPr>
        </p:nvSpPr>
        <p:spPr>
          <a:xfrm>
            <a:off x="3287688" y="1052736"/>
            <a:ext cx="8104286" cy="3316401"/>
          </a:xfrm>
        </p:spPr>
        <p:txBody>
          <a:bodyPr>
            <a:noAutofit/>
          </a:bodyPr>
          <a:lstStyle/>
          <a:p>
            <a:r>
              <a:rPr lang="en-US" sz="2800" dirty="0">
                <a:solidFill>
                  <a:srgbClr val="CC0000"/>
                </a:solidFill>
                <a:latin typeface="Verdana" pitchFamily="34" charset="0"/>
                <a:ea typeface="Verdana" pitchFamily="34" charset="0"/>
                <a:cs typeface="Verdana" pitchFamily="34" charset="0"/>
              </a:rPr>
              <a:t>Communicative</a:t>
            </a:r>
            <a:r>
              <a:rPr lang="ru-RU" sz="2800" dirty="0">
                <a:latin typeface="Verdana" pitchFamily="34" charset="0"/>
                <a:ea typeface="Verdana" pitchFamily="34" charset="0"/>
                <a:cs typeface="Verdana" pitchFamily="34" charset="0"/>
              </a:rPr>
              <a:t> </a:t>
            </a:r>
            <a:r>
              <a:rPr lang="en-US" sz="2800" dirty="0">
                <a:latin typeface="Verdana" pitchFamily="34" charset="0"/>
                <a:ea typeface="Verdana" pitchFamily="34" charset="0"/>
                <a:cs typeface="Verdana" pitchFamily="34" charset="0"/>
              </a:rPr>
              <a:t>competence</a:t>
            </a:r>
            <a:r>
              <a:rPr lang="ru-RU" sz="2800" dirty="0">
                <a:latin typeface="Verdana" pitchFamily="34" charset="0"/>
                <a:ea typeface="Verdana" pitchFamily="34" charset="0"/>
                <a:cs typeface="Verdana" pitchFamily="34" charset="0"/>
              </a:rPr>
              <a:t> </a:t>
            </a:r>
            <a:r>
              <a:rPr lang="en-US" sz="2800" dirty="0">
                <a:latin typeface="Verdana" pitchFamily="34" charset="0"/>
                <a:ea typeface="Verdana" pitchFamily="34" charset="0"/>
                <a:cs typeface="Verdana" pitchFamily="34" charset="0"/>
              </a:rPr>
              <a:t>is the knowledge of the languages and means of interpersonal and long-distance communication, teamwork skills and a command of various social roles within a team.</a:t>
            </a:r>
            <a:r>
              <a:rPr lang="ru-RU" sz="2800" dirty="0">
                <a:latin typeface="Verdana" pitchFamily="34" charset="0"/>
                <a:ea typeface="Verdana" pitchFamily="34" charset="0"/>
                <a:cs typeface="Verdana" pitchFamily="34" charset="0"/>
              </a:rPr>
              <a:t>			</a:t>
            </a:r>
          </a:p>
          <a:p>
            <a:r>
              <a:rPr lang="en-US" sz="2800" b="1" dirty="0" err="1" smtClean="0">
                <a:latin typeface="Verdana" pitchFamily="34" charset="0"/>
                <a:ea typeface="Verdana" pitchFamily="34" charset="0"/>
                <a:cs typeface="Verdana" pitchFamily="34" charset="0"/>
              </a:rPr>
              <a:t>A.V</a:t>
            </a:r>
            <a:r>
              <a:rPr lang="en-US" sz="2800" b="1" dirty="0" err="1">
                <a:latin typeface="Verdana" pitchFamily="34" charset="0"/>
                <a:ea typeface="Verdana" pitchFamily="34" charset="0"/>
                <a:cs typeface="Verdana" pitchFamily="34" charset="0"/>
              </a:rPr>
              <a:t>.</a:t>
            </a:r>
            <a:r>
              <a:rPr lang="en-US" sz="2800" b="1" dirty="0">
                <a:latin typeface="Verdana" pitchFamily="34" charset="0"/>
                <a:ea typeface="Verdana" pitchFamily="34" charset="0"/>
                <a:cs typeface="Verdana" pitchFamily="34" charset="0"/>
              </a:rPr>
              <a:t> </a:t>
            </a:r>
            <a:r>
              <a:rPr lang="en-US" sz="2800" b="1" dirty="0" err="1">
                <a:latin typeface="Verdana" pitchFamily="34" charset="0"/>
                <a:ea typeface="Verdana" pitchFamily="34" charset="0"/>
                <a:cs typeface="Verdana" pitchFamily="34" charset="0"/>
              </a:rPr>
              <a:t>Khutorskoy</a:t>
            </a:r>
            <a:endParaRPr lang="ru-RU" sz="2800" b="1" dirty="0">
              <a:latin typeface="Verdana" pitchFamily="34" charset="0"/>
              <a:ea typeface="Verdana" pitchFamily="34" charset="0"/>
              <a:cs typeface="Verdana" pitchFamily="34" charset="0"/>
            </a:endParaRPr>
          </a:p>
        </p:txBody>
      </p:sp>
      <mc:AlternateContent xmlns:mc="http://schemas.openxmlformats.org/markup-compatibility/2006">
        <mc:Choice xmlns:p14="http://schemas.microsoft.com/office/powerpoint/2010/main" xmlns="" Requires="p14">
          <p:contentPart p14:bwMode="auto" r:id="rId4">
            <p14:nvContentPartPr>
              <p14:cNvPr id="429058" name="Ink 2"/>
              <p14:cNvContentPartPr>
                <a14:cpLocks xmlns:a14="http://schemas.microsoft.com/office/drawing/2010/main" noRot="1" noChangeAspect="1" noEditPoints="1" noChangeArrowheads="1" noChangeShapeType="1"/>
              </p14:cNvContentPartPr>
              <p14:nvPr/>
            </p14:nvContentPartPr>
            <p14:xfrm>
              <a:off x="15247938" y="200190100"/>
              <a:ext cx="0" cy="0"/>
            </p14:xfrm>
          </p:contentPart>
        </mc:Choice>
        <mc:Fallback>
          <p:pic>
            <p:nvPicPr>
              <p:cNvPr id="429058" name="Ink 2"/>
              <p:cNvPicPr>
                <a:picLocks noRot="1" noChangeAspect="1" noEditPoints="1" noChangeArrowheads="1" noChangeShapeType="1"/>
              </p:cNvPicPr>
              <p:nvPr/>
            </p:nvPicPr>
            <p:blipFill>
              <a:blip r:embed="rId5"/>
              <a:stretch>
                <a:fillRect/>
              </a:stretch>
            </p:blipFill>
            <p:spPr>
              <a:xfrm>
                <a:off x="15247938" y="200190100"/>
                <a:ext cx="0" cy="0"/>
              </a:xfrm>
              <a:prstGeom prst="rect">
                <a:avLst/>
              </a:prstGeom>
            </p:spPr>
          </p:pic>
        </mc:Fallback>
      </mc:AlternateContent>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276600" y="790600"/>
            <a:ext cx="7010400" cy="838200"/>
          </a:xfrm>
        </p:spPr>
        <p:txBody>
          <a:bodyPr/>
          <a:lstStyle/>
          <a:p>
            <a:r>
              <a:rPr lang="ru-RU" sz="3600" kern="12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a typeface="+mn-ea"/>
                <a:cs typeface="+mn-cs"/>
              </a:rPr>
              <a:t>Виды универсальных учебных действий</a:t>
            </a:r>
            <a:br>
              <a:rPr lang="ru-RU" sz="3600" kern="12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a typeface="+mn-ea"/>
                <a:cs typeface="+mn-cs"/>
              </a:rPr>
            </a:br>
            <a:r>
              <a:rPr lang="en-US" sz="3600" kern="1200" dirty="0">
                <a:ln w="18415" cmpd="sng">
                  <a:solidFill>
                    <a:srgbClr val="FFFFFF"/>
                  </a:solidFill>
                  <a:prstDash val="solid"/>
                </a:ln>
                <a:solidFill>
                  <a:srgbClr val="0070C0"/>
                </a:solidFill>
                <a:effectLst>
                  <a:glow rad="139700">
                    <a:schemeClr val="accent4">
                      <a:satMod val="175000"/>
                      <a:alpha val="40000"/>
                    </a:schemeClr>
                  </a:glow>
                  <a:outerShdw blurRad="63500" dir="3600000" algn="tl" rotWithShape="0">
                    <a:srgbClr val="000000">
                      <a:alpha val="70000"/>
                    </a:srgbClr>
                  </a:outerShdw>
                </a:effectLst>
                <a:ea typeface="+mn-ea"/>
                <a:cs typeface="+mn-cs"/>
              </a:rPr>
              <a:t>Universal action based educational competencies</a:t>
            </a:r>
            <a:endParaRPr lang="ru-RU" sz="3600" kern="1200" dirty="0">
              <a:ln w="18415" cmpd="sng">
                <a:solidFill>
                  <a:srgbClr val="FFFFFF"/>
                </a:solidFill>
                <a:prstDash val="solid"/>
              </a:ln>
              <a:solidFill>
                <a:srgbClr val="0070C0"/>
              </a:solidFill>
              <a:effectLst>
                <a:glow rad="139700">
                  <a:schemeClr val="accent4">
                    <a:satMod val="175000"/>
                    <a:alpha val="40000"/>
                  </a:schemeClr>
                </a:glow>
                <a:outerShdw blurRad="63500" dir="3600000" algn="tl" rotWithShape="0">
                  <a:srgbClr val="000000">
                    <a:alpha val="70000"/>
                  </a:srgbClr>
                </a:outerShdw>
              </a:effectLst>
              <a:ea typeface="+mn-ea"/>
              <a:cs typeface="+mn-cs"/>
            </a:endParaRPr>
          </a:p>
        </p:txBody>
      </p:sp>
      <p:sp>
        <p:nvSpPr>
          <p:cNvPr id="86019" name="Rectangle 3"/>
          <p:cNvSpPr>
            <a:spLocks noGrp="1" noChangeArrowheads="1"/>
          </p:cNvSpPr>
          <p:nvPr>
            <p:ph type="body" idx="1"/>
          </p:nvPr>
        </p:nvSpPr>
        <p:spPr>
          <a:xfrm>
            <a:off x="3381356" y="2520280"/>
            <a:ext cx="6981844" cy="3429000"/>
          </a:xfrm>
        </p:spPr>
        <p:txBody>
          <a:bodyPr/>
          <a:lstStyle/>
          <a:p>
            <a:pPr marL="360000" indent="0">
              <a:spcBef>
                <a:spcPts val="600"/>
              </a:spcBef>
              <a:spcAft>
                <a:spcPts val="600"/>
              </a:spcAft>
            </a:pPr>
            <a:r>
              <a:rPr lang="ru-RU" sz="3200" b="1" dirty="0">
                <a:latin typeface="Verdana" pitchFamily="34" charset="0"/>
                <a:ea typeface="Verdana" pitchFamily="34" charset="0"/>
                <a:cs typeface="Verdana" pitchFamily="34" charset="0"/>
              </a:rPr>
              <a:t>Личностные </a:t>
            </a:r>
            <a:r>
              <a:rPr lang="en-US" sz="3200" b="1" dirty="0">
                <a:solidFill>
                  <a:srgbClr val="0070C0"/>
                </a:solidFill>
                <a:latin typeface="Verdana" pitchFamily="34" charset="0"/>
                <a:ea typeface="Verdana" pitchFamily="34" charset="0"/>
                <a:cs typeface="Verdana" pitchFamily="34" charset="0"/>
              </a:rPr>
              <a:t>(Personal)</a:t>
            </a:r>
            <a:endParaRPr lang="ru-RU" sz="3200" b="1" dirty="0">
              <a:solidFill>
                <a:srgbClr val="0070C0"/>
              </a:solidFill>
              <a:latin typeface="Verdana" pitchFamily="34" charset="0"/>
              <a:ea typeface="Verdana" pitchFamily="34" charset="0"/>
              <a:cs typeface="Verdana" pitchFamily="34" charset="0"/>
            </a:endParaRPr>
          </a:p>
          <a:p>
            <a:pPr marL="360000" indent="0">
              <a:spcBef>
                <a:spcPts val="600"/>
              </a:spcBef>
              <a:spcAft>
                <a:spcPts val="600"/>
              </a:spcAft>
            </a:pPr>
            <a:r>
              <a:rPr lang="ru-RU" sz="3200" b="1" dirty="0">
                <a:latin typeface="Verdana" pitchFamily="34" charset="0"/>
                <a:ea typeface="Verdana" pitchFamily="34" charset="0"/>
                <a:cs typeface="Verdana" pitchFamily="34" charset="0"/>
              </a:rPr>
              <a:t>Регулятивные</a:t>
            </a:r>
            <a:r>
              <a:rPr lang="en-US" sz="3200" b="1" dirty="0">
                <a:latin typeface="Verdana" pitchFamily="34" charset="0"/>
                <a:ea typeface="Verdana" pitchFamily="34" charset="0"/>
                <a:cs typeface="Verdana" pitchFamily="34" charset="0"/>
              </a:rPr>
              <a:t> </a:t>
            </a:r>
            <a:r>
              <a:rPr lang="en-US" sz="3200" b="1" dirty="0">
                <a:solidFill>
                  <a:srgbClr val="0070C0"/>
                </a:solidFill>
                <a:latin typeface="Verdana" pitchFamily="34" charset="0"/>
                <a:ea typeface="Verdana" pitchFamily="34" charset="0"/>
                <a:cs typeface="Verdana" pitchFamily="34" charset="0"/>
              </a:rPr>
              <a:t>(Regulatory)</a:t>
            </a:r>
            <a:endParaRPr lang="ru-RU" sz="3200" b="1" dirty="0">
              <a:solidFill>
                <a:srgbClr val="0070C0"/>
              </a:solidFill>
              <a:latin typeface="Verdana" pitchFamily="34" charset="0"/>
              <a:ea typeface="Verdana" pitchFamily="34" charset="0"/>
              <a:cs typeface="Verdana" pitchFamily="34" charset="0"/>
            </a:endParaRPr>
          </a:p>
          <a:p>
            <a:pPr marL="360000" indent="0">
              <a:spcBef>
                <a:spcPts val="600"/>
              </a:spcBef>
              <a:spcAft>
                <a:spcPts val="600"/>
              </a:spcAft>
            </a:pPr>
            <a:r>
              <a:rPr lang="ru-RU" sz="3200" b="1" dirty="0" err="1">
                <a:latin typeface="Verdana" pitchFamily="34" charset="0"/>
                <a:ea typeface="Verdana" pitchFamily="34" charset="0"/>
                <a:cs typeface="Verdana" pitchFamily="34" charset="0"/>
              </a:rPr>
              <a:t>Общепознавательные</a:t>
            </a:r>
            <a:r>
              <a:rPr lang="en-US" sz="3200" b="1" dirty="0">
                <a:latin typeface="Verdana" pitchFamily="34" charset="0"/>
                <a:ea typeface="Verdana" pitchFamily="34" charset="0"/>
                <a:cs typeface="Verdana" pitchFamily="34" charset="0"/>
              </a:rPr>
              <a:t> </a:t>
            </a:r>
            <a:r>
              <a:rPr lang="en-US" sz="3200" b="1" dirty="0">
                <a:solidFill>
                  <a:srgbClr val="0070C0"/>
                </a:solidFill>
                <a:latin typeface="Verdana" pitchFamily="34" charset="0"/>
                <a:ea typeface="Verdana" pitchFamily="34" charset="0"/>
                <a:cs typeface="Verdana" pitchFamily="34" charset="0"/>
              </a:rPr>
              <a:t>(Cognitive) </a:t>
            </a:r>
            <a:endParaRPr lang="ru-RU" sz="3200" b="1" dirty="0">
              <a:solidFill>
                <a:srgbClr val="0070C0"/>
              </a:solidFill>
              <a:latin typeface="Verdana" pitchFamily="34" charset="0"/>
              <a:ea typeface="Verdana" pitchFamily="34" charset="0"/>
              <a:cs typeface="Verdana" pitchFamily="34" charset="0"/>
            </a:endParaRPr>
          </a:p>
          <a:p>
            <a:pPr marL="360000" indent="0">
              <a:spcBef>
                <a:spcPts val="600"/>
              </a:spcBef>
              <a:spcAft>
                <a:spcPts val="600"/>
              </a:spcAft>
            </a:pPr>
            <a:r>
              <a:rPr lang="ru-RU" sz="3200" b="1" dirty="0">
                <a:latin typeface="Verdana" pitchFamily="34" charset="0"/>
                <a:ea typeface="Verdana" pitchFamily="34" charset="0"/>
                <a:cs typeface="Verdana" pitchFamily="34" charset="0"/>
              </a:rPr>
              <a:t>Коммуникативные</a:t>
            </a:r>
            <a:r>
              <a:rPr lang="en-US" sz="3200" b="1" dirty="0">
                <a:latin typeface="Verdana" pitchFamily="34" charset="0"/>
                <a:ea typeface="Verdana" pitchFamily="34" charset="0"/>
                <a:cs typeface="Verdana" pitchFamily="34" charset="0"/>
              </a:rPr>
              <a:t> </a:t>
            </a:r>
            <a:r>
              <a:rPr lang="en-US" sz="3200" b="1" dirty="0">
                <a:solidFill>
                  <a:srgbClr val="0070C0"/>
                </a:solidFill>
                <a:latin typeface="Verdana" pitchFamily="34" charset="0"/>
                <a:ea typeface="Verdana" pitchFamily="34" charset="0"/>
                <a:cs typeface="Verdana" pitchFamily="34" charset="0"/>
              </a:rPr>
              <a:t>(Communicative)</a:t>
            </a:r>
            <a:endParaRPr lang="ru-RU" sz="3200" b="1" dirty="0">
              <a:solidFill>
                <a:srgbClr val="0070C0"/>
              </a:solidFill>
              <a:latin typeface="Verdana" pitchFamily="34" charset="0"/>
              <a:ea typeface="Verdana" pitchFamily="34" charset="0"/>
              <a:cs typeface="Verdana" pitchFamily="34" charset="0"/>
            </a:endParaRPr>
          </a:p>
        </p:txBody>
      </p:sp>
      <p:sp>
        <p:nvSpPr>
          <p:cNvPr id="4" name="Прямоугольник 3"/>
          <p:cNvSpPr/>
          <p:nvPr/>
        </p:nvSpPr>
        <p:spPr>
          <a:xfrm rot="16597337">
            <a:off x="806240" y="4153365"/>
            <a:ext cx="3143810"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glow rad="101600">
                    <a:srgbClr val="00B050">
                      <a:alpha val="60000"/>
                    </a:srgbClr>
                  </a:glow>
                  <a:outerShdw blurRad="63500" dir="3600000" algn="tl" rotWithShape="0">
                    <a:srgbClr val="000000">
                      <a:alpha val="70000"/>
                    </a:srgbClr>
                  </a:outerShdw>
                </a:effectLst>
              </a:rPr>
              <a:t>Bilingual</a:t>
            </a:r>
            <a:endParaRPr lang="ru-RU" sz="5400" dirty="0">
              <a:ln w="18415" cmpd="sng">
                <a:solidFill>
                  <a:srgbClr val="FFFFFF"/>
                </a:solidFill>
                <a:prstDash val="solid"/>
              </a:ln>
              <a:solidFill>
                <a:srgbClr val="FFFFFF"/>
              </a:solidFill>
              <a:effectLst>
                <a:glow rad="101600">
                  <a:srgbClr val="00B050">
                    <a:alpha val="60000"/>
                  </a:srgbClr>
                </a:glow>
                <a:outerShdw blurRad="63500" dir="3600000" algn="tl" rotWithShape="0">
                  <a:srgbClr val="000000">
                    <a:alpha val="70000"/>
                  </a:srgbClr>
                </a:outerShdw>
              </a:effectLst>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 may contain: 4 people, including Julie Stolyarchuk, people smiling, people sitting and camera"/>
          <p:cNvPicPr>
            <a:picLocks noChangeAspect="1" noChangeArrowheads="1"/>
          </p:cNvPicPr>
          <p:nvPr/>
        </p:nvPicPr>
        <p:blipFill>
          <a:blip r:embed="rId3" cstate="print"/>
          <a:srcRect l="20142" r="19433"/>
          <a:stretch>
            <a:fillRect/>
          </a:stretch>
        </p:blipFill>
        <p:spPr bwMode="auto">
          <a:xfrm>
            <a:off x="9336360" y="-16230"/>
            <a:ext cx="2928958" cy="3159073"/>
          </a:xfrm>
          <a:prstGeom prst="rect">
            <a:avLst/>
          </a:prstGeom>
          <a:noFill/>
          <a:effectLst>
            <a:softEdge rad="635000"/>
          </a:effectLst>
        </p:spPr>
      </p:pic>
      <p:pic>
        <p:nvPicPr>
          <p:cNvPr id="5" name="Picture 8" descr="Image may contain: 2 people, indoor"/>
          <p:cNvPicPr>
            <a:picLocks noChangeAspect="1" noChangeArrowheads="1"/>
          </p:cNvPicPr>
          <p:nvPr/>
        </p:nvPicPr>
        <p:blipFill>
          <a:blip r:embed="rId4" cstate="print"/>
          <a:srcRect l="16930" t="12054" r="17466"/>
          <a:stretch>
            <a:fillRect/>
          </a:stretch>
        </p:blipFill>
        <p:spPr bwMode="auto">
          <a:xfrm>
            <a:off x="623392" y="2852937"/>
            <a:ext cx="4429124" cy="4125153"/>
          </a:xfrm>
          <a:prstGeom prst="rect">
            <a:avLst/>
          </a:prstGeom>
          <a:noFill/>
          <a:effectLst>
            <a:softEdge rad="635000"/>
          </a:effectLst>
        </p:spPr>
      </p:pic>
      <p:sp>
        <p:nvSpPr>
          <p:cNvPr id="2" name="Прямоугольник 1"/>
          <p:cNvSpPr/>
          <p:nvPr/>
        </p:nvSpPr>
        <p:spPr>
          <a:xfrm>
            <a:off x="2279576" y="260648"/>
            <a:ext cx="7599218" cy="3046988"/>
          </a:xfrm>
          <a:prstGeom prst="rect">
            <a:avLst/>
          </a:prstGeom>
        </p:spPr>
        <p:txBody>
          <a:bodyPr wrap="square">
            <a:spAutoFit/>
          </a:bodyPr>
          <a:lstStyle/>
          <a:p>
            <a:r>
              <a:rPr lang="en-US" sz="3200" b="1" dirty="0" err="1"/>
              <a:t>CLIL</a:t>
            </a:r>
            <a:r>
              <a:rPr lang="en-US" sz="3200" dirty="0"/>
              <a:t> stands for </a:t>
            </a:r>
            <a:r>
              <a:rPr lang="en-US" sz="3200" b="1" dirty="0"/>
              <a:t>Content and Language Integrated Learning</a:t>
            </a:r>
            <a:r>
              <a:rPr lang="en-US" sz="3200" dirty="0"/>
              <a:t> and refers to teaching subjects such as science, history and geography to students through a foreign language.</a:t>
            </a:r>
            <a:endParaRPr lang="ru-RU" sz="3200" dirty="0"/>
          </a:p>
        </p:txBody>
      </p:sp>
      <p:sp>
        <p:nvSpPr>
          <p:cNvPr id="3" name="Прямоугольник 2"/>
          <p:cNvSpPr/>
          <p:nvPr/>
        </p:nvSpPr>
        <p:spPr>
          <a:xfrm>
            <a:off x="5231904" y="3861048"/>
            <a:ext cx="6591106" cy="2062103"/>
          </a:xfrm>
          <a:prstGeom prst="rect">
            <a:avLst/>
          </a:prstGeom>
          <a:noFill/>
        </p:spPr>
        <p:txBody>
          <a:bodyPr wrap="square" lIns="91440" tIns="45720" rIns="91440" bIns="45720">
            <a:spAutoFit/>
          </a:bodyPr>
          <a:lstStyle/>
          <a:p>
            <a:pPr algn="ctr"/>
            <a:r>
              <a:rPr lang="ru-RU" sz="3200" dirty="0">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rPr>
              <a:t>ИНТЕГРИРОВАННЫЙ </a:t>
            </a:r>
          </a:p>
          <a:p>
            <a:pPr algn="ctr"/>
            <a:r>
              <a:rPr lang="ru-RU" sz="3200" dirty="0">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rPr>
              <a:t>ПРЕДМЕТНО-ЯЗЫКОВОЙ ПОДХОД</a:t>
            </a:r>
            <a:endParaRPr lang="en-US" sz="3200" dirty="0">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endParaRPr>
          </a:p>
          <a:p>
            <a:pPr algn="ctr"/>
            <a:r>
              <a:rPr lang="en-US" sz="3200" dirty="0" smtClean="0">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rPr>
              <a:t>(</a:t>
            </a:r>
            <a:r>
              <a:rPr lang="en-US" sz="3200" dirty="0" err="1">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rPr>
              <a:t>CLIL</a:t>
            </a:r>
            <a:r>
              <a:rPr lang="en-US" sz="3200" dirty="0">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rPr>
              <a:t>)</a:t>
            </a:r>
            <a:endParaRPr lang="ru-RU" sz="3200" dirty="0">
              <a:ln w="18415" cmpd="sng">
                <a:solidFill>
                  <a:srgbClr val="FFFFFF"/>
                </a:solidFill>
                <a:prstDash val="solid"/>
              </a:ln>
              <a:solidFill>
                <a:srgbClr val="FFFFFF"/>
              </a:solidFill>
              <a:effectLst>
                <a:glow rad="101600">
                  <a:schemeClr val="bg1">
                    <a:lumMod val="65000"/>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31153687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30607" r="30607"/>
          <a:stretch/>
        </p:blipFill>
        <p:spPr bwMode="auto">
          <a:xfrm>
            <a:off x="196731" y="170452"/>
            <a:ext cx="3794884" cy="6517096"/>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307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626"/>
          <a:stretch/>
        </p:blipFill>
        <p:spPr bwMode="auto">
          <a:xfrm rot="21600000">
            <a:off x="4184140" y="165371"/>
            <a:ext cx="3826712" cy="3176540"/>
          </a:xfrm>
          <a:prstGeom prst="rect">
            <a:avLst/>
          </a:prstGeom>
          <a:solidFill>
            <a:srgbClr val="FFFFFF">
              <a:shade val="85000"/>
            </a:srgbClr>
          </a:solidFill>
        </p:spPr>
      </p:pic>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xmlns="" val="0"/>
              </a:ext>
            </a:extLst>
          </a:blip>
          <a:srcRect l="7249" r="4961" b="2"/>
          <a:stretch/>
        </p:blipFill>
        <p:spPr>
          <a:xfrm>
            <a:off x="8193993" y="159910"/>
            <a:ext cx="3826711" cy="3181967"/>
          </a:xfrm>
          <a:prstGeom prst="rect">
            <a:avLst/>
          </a:prstGeom>
          <a:solidFill>
            <a:srgbClr val="FFFFFF">
              <a:shade val="85000"/>
            </a:srgbClr>
          </a:solidFill>
        </p:spPr>
      </p:pic>
      <p:pic>
        <p:nvPicPr>
          <p:cNvPr id="3" name="Picture 2">
            <a:extLst>
              <a:ext uri="{FF2B5EF4-FFF2-40B4-BE49-F238E27FC236}">
                <a16:creationId xmlns:a16="http://schemas.microsoft.com/office/drawing/2014/main" xmlns="" id="{87F54F62-813F-AEB6-8899-EF4220135B48}"/>
              </a:ext>
            </a:extLst>
          </p:cNvPr>
          <p:cNvPicPr>
            <a:picLocks noChangeAspect="1"/>
          </p:cNvPicPr>
          <p:nvPr/>
        </p:nvPicPr>
        <p:blipFill>
          <a:blip r:embed="rId6" cstate="print">
            <a:extLst>
              <a:ext uri="{28A0092B-C50C-407E-A947-70E740481C1C}">
                <a14:useLocalDpi xmlns:a14="http://schemas.microsoft.com/office/drawing/2010/main" xmlns="" val="0"/>
              </a:ext>
            </a:extLst>
          </a:blip>
          <a:srcRect l="9864" r="9864"/>
          <a:stretch/>
        </p:blipFill>
        <p:spPr>
          <a:xfrm>
            <a:off x="4184140" y="3512233"/>
            <a:ext cx="3826712" cy="3175315"/>
          </a:xfrm>
          <a:prstGeom prst="rect">
            <a:avLst/>
          </a:prstGeom>
        </p:spPr>
      </p:pic>
      <p:pic>
        <p:nvPicPr>
          <p:cNvPr id="211971" name="Picture 3"/>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4571" r="5144"/>
          <a:stretch/>
        </p:blipFill>
        <p:spPr bwMode="auto">
          <a:xfrm rot="21600000">
            <a:off x="8193993" y="3505966"/>
            <a:ext cx="3826711" cy="3181583"/>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
        <p:nvSpPr>
          <p:cNvPr id="10" name="Slide Number Placeholder 9"/>
          <p:cNvSpPr>
            <a:spLocks noGrp="1"/>
          </p:cNvSpPr>
          <p:nvPr>
            <p:ph type="sldNum" sz="quarter" idx="12"/>
          </p:nvPr>
        </p:nvSpPr>
        <p:spPr>
          <a:xfrm>
            <a:off x="8610600" y="6356350"/>
            <a:ext cx="2743200" cy="365125"/>
          </a:xfrm>
        </p:spPr>
        <p:txBody>
          <a:bodyPr vert="horz" wrap="square" lIns="121920" tIns="60960" rIns="121920" bIns="60960" numCol="1" rtlCol="0" anchor="ctr" anchorCtr="0" compatLnSpc="1">
            <a:prstTxWarp prst="textNoShape">
              <a:avLst/>
            </a:prstTxWarp>
            <a:normAutofit/>
          </a:bodyPr>
          <a:lstStyle/>
          <a:p>
            <a:pPr>
              <a:lnSpc>
                <a:spcPct val="90000"/>
              </a:lnSpc>
              <a:spcAft>
                <a:spcPts val="800"/>
              </a:spcAft>
              <a:defRPr/>
            </a:pPr>
            <a:fld id="{8B4E166E-7E59-4672-96F1-59804CEA0523}" type="slidenum">
              <a:rPr lang="en-US">
                <a:solidFill>
                  <a:srgbClr val="FFFFFF"/>
                </a:solidFill>
              </a:rPr>
              <a:pPr>
                <a:lnSpc>
                  <a:spcPct val="90000"/>
                </a:lnSpc>
                <a:spcAft>
                  <a:spcPts val="800"/>
                </a:spcAft>
                <a:defRPr/>
              </a:pPr>
              <a:t>24</a:t>
            </a:fld>
            <a:endParaRPr lang="en-US">
              <a:solidFill>
                <a:srgbClr val="FFFFFF"/>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6376" y="1285860"/>
            <a:ext cx="7772400" cy="1828800"/>
          </a:xfrm>
        </p:spPr>
        <p:txBody>
          <a:bodyPr>
            <a:noAutofit/>
          </a:bodyPr>
          <a:lstStyle/>
          <a:p>
            <a:r>
              <a:rPr lang="en-US" sz="3200" b="0" dirty="0"/>
              <a:t>“Problems cannot be solved by the same level of thinking that created them.”</a:t>
            </a:r>
            <a:r>
              <a:rPr lang="ru-RU" sz="3200" dirty="0"/>
              <a:t/>
            </a:r>
            <a:br>
              <a:rPr lang="ru-RU" sz="3200" dirty="0"/>
            </a:br>
            <a:r>
              <a:rPr lang="ru-RU" sz="3200" dirty="0"/>
              <a:t/>
            </a:r>
            <a:br>
              <a:rPr lang="ru-RU" sz="3200" dirty="0"/>
            </a:br>
            <a:r>
              <a:rPr lang="en-US" sz="3200" dirty="0"/>
              <a:t>A. Einstein</a:t>
            </a:r>
            <a:endParaRPr lang="ru-RU" sz="3200" dirty="0"/>
          </a:p>
        </p:txBody>
      </p:sp>
      <p:pic>
        <p:nvPicPr>
          <p:cNvPr id="90113" name="Picture 1"/>
          <p:cNvPicPr>
            <a:picLocks noChangeAspect="1" noChangeArrowheads="1"/>
          </p:cNvPicPr>
          <p:nvPr/>
        </p:nvPicPr>
        <p:blipFill>
          <a:blip r:embed="rId3" cstate="print"/>
          <a:srcRect/>
          <a:stretch>
            <a:fillRect/>
          </a:stretch>
        </p:blipFill>
        <p:spPr bwMode="auto">
          <a:xfrm>
            <a:off x="7638198" y="3704306"/>
            <a:ext cx="2202905" cy="2562148"/>
          </a:xfrm>
          <a:prstGeom prst="rect">
            <a:avLst/>
          </a:prstGeom>
          <a:ln>
            <a:noFill/>
          </a:ln>
          <a:effectLst>
            <a:softEdge rad="112500"/>
          </a:effectLst>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6084" r="6084"/>
          <a:stretch/>
        </p:blipFill>
        <p:spPr bwMode="auto">
          <a:xfrm>
            <a:off x="2711624" y="-804212"/>
            <a:ext cx="10153128" cy="7720051"/>
          </a:xfrm>
          <a:prstGeom prst="ellipse">
            <a:avLst/>
          </a:prstGeom>
          <a:ln>
            <a:noFill/>
          </a:ln>
          <a:effectLst>
            <a:softEdge rad="1270000"/>
          </a:effectLst>
        </p:spPr>
      </p:pic>
      <p:sp>
        <p:nvSpPr>
          <p:cNvPr id="4" name="Прямоугольник 3"/>
          <p:cNvSpPr/>
          <p:nvPr/>
        </p:nvSpPr>
        <p:spPr>
          <a:xfrm>
            <a:off x="2639616" y="5445224"/>
            <a:ext cx="5349862"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God bless you!</a:t>
            </a:r>
            <a:endParaRPr lang="ru-RU" sz="5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90D0DE63-C4AF-4A04-A636-7C794A4009AE}" type="slidenum">
              <a:rPr lang="ru-RU" smtClean="0"/>
              <a:pPr>
                <a:defRPr/>
              </a:pPr>
              <a:t>3</a:t>
            </a:fld>
            <a:endParaRPr lang="ru-RU"/>
          </a:p>
        </p:txBody>
      </p:sp>
      <p:pic>
        <p:nvPicPr>
          <p:cNvPr id="6" name="Рисунок 5" descr="9Q5A3362.JPG"/>
          <p:cNvPicPr>
            <a:picLocks noChangeAspect="1"/>
          </p:cNvPicPr>
          <p:nvPr/>
        </p:nvPicPr>
        <p:blipFill>
          <a:blip r:embed="rId2" cstate="print"/>
          <a:stretch>
            <a:fillRect/>
          </a:stretch>
        </p:blipFill>
        <p:spPr>
          <a:xfrm>
            <a:off x="1881158" y="214290"/>
            <a:ext cx="8573467" cy="571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2679798" y="5786454"/>
            <a:ext cx="7315464"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Image of a graduate</a:t>
            </a:r>
            <a:endParaRPr lang="ru-RU"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335360" y="2348880"/>
            <a:ext cx="11017724" cy="7344372"/>
          </a:xfrm>
          <a:prstGeom prst="rect">
            <a:avLst/>
          </a:prstGeom>
          <a:effectLst>
            <a:softEdge rad="635000"/>
          </a:effectLst>
        </p:spPr>
      </p:pic>
      <p:sp>
        <p:nvSpPr>
          <p:cNvPr id="4" name="Номер слайда 3"/>
          <p:cNvSpPr>
            <a:spLocks noGrp="1"/>
          </p:cNvSpPr>
          <p:nvPr>
            <p:ph type="sldNum" sz="quarter" idx="12"/>
          </p:nvPr>
        </p:nvSpPr>
        <p:spPr/>
        <p:txBody>
          <a:bodyPr/>
          <a:lstStyle/>
          <a:p>
            <a:pPr>
              <a:defRPr/>
            </a:pPr>
            <a:fld id="{90D0DE63-C4AF-4A04-A636-7C794A4009AE}" type="slidenum">
              <a:rPr lang="ru-RU" smtClean="0"/>
              <a:pPr>
                <a:defRPr/>
              </a:pPr>
              <a:t>4</a:t>
            </a:fld>
            <a:endParaRPr lang="ru-RU"/>
          </a:p>
        </p:txBody>
      </p:sp>
      <p:sp>
        <p:nvSpPr>
          <p:cNvPr id="7" name="Прямоугольник 6"/>
          <p:cNvSpPr/>
          <p:nvPr/>
        </p:nvSpPr>
        <p:spPr>
          <a:xfrm>
            <a:off x="2679798" y="5786454"/>
            <a:ext cx="7315464"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Image of a graduate</a:t>
            </a:r>
            <a:endParaRPr lang="ru-RU"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pic>
        <p:nvPicPr>
          <p:cNvPr id="1028" name="Picture 4" descr="Image may contain: 3 people, people smiling, people standing, hat, eyeglasses, beard and outdoor"/>
          <p:cNvPicPr>
            <a:picLocks noChangeAspect="1" noChangeArrowheads="1"/>
          </p:cNvPicPr>
          <p:nvPr/>
        </p:nvPicPr>
        <p:blipFill>
          <a:blip r:embed="rId3" cstate="print"/>
          <a:stretch>
            <a:fillRect/>
          </a:stretch>
        </p:blipFill>
        <p:spPr bwMode="auto">
          <a:xfrm>
            <a:off x="2639616" y="-459432"/>
            <a:ext cx="6732886" cy="4491005"/>
          </a:xfrm>
          <a:prstGeom prst="rect">
            <a:avLst/>
          </a:prstGeom>
          <a:effectLst>
            <a:softEdge rad="635000"/>
          </a:effectLst>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Image of a graduate:	</a:t>
            </a:r>
            <a:endParaRPr lang="ru-RU" dirty="0"/>
          </a:p>
        </p:txBody>
      </p:sp>
      <p:sp>
        <p:nvSpPr>
          <p:cNvPr id="3" name="Содержимое 2"/>
          <p:cNvSpPr>
            <a:spLocks noGrp="1"/>
          </p:cNvSpPr>
          <p:nvPr>
            <p:ph idx="1"/>
          </p:nvPr>
        </p:nvSpPr>
        <p:spPr>
          <a:xfrm>
            <a:off x="2279576" y="1279253"/>
            <a:ext cx="8508032" cy="5273947"/>
          </a:xfrm>
        </p:spPr>
        <p:txBody>
          <a:bodyPr/>
          <a:lstStyle/>
          <a:p>
            <a:pPr marL="0" indent="0">
              <a:buNone/>
            </a:pPr>
            <a:r>
              <a:rPr lang="en-US" sz="2800" b="1" dirty="0"/>
              <a:t>Spiritual</a:t>
            </a:r>
          </a:p>
          <a:p>
            <a:pPr lvl="1">
              <a:buFont typeface="Wingdings" pitchFamily="2" charset="2"/>
              <a:buChar char="ü"/>
            </a:pPr>
            <a:r>
              <a:rPr lang="en-US" sz="2400" dirty="0"/>
              <a:t>Guided by God’s Word, </a:t>
            </a:r>
          </a:p>
          <a:p>
            <a:pPr lvl="1">
              <a:buFont typeface="Wingdings" pitchFamily="2" charset="2"/>
              <a:buChar char="ü"/>
            </a:pPr>
            <a:r>
              <a:rPr lang="en-US" sz="2400" dirty="0"/>
              <a:t>looking up to  God for answers, </a:t>
            </a:r>
          </a:p>
          <a:p>
            <a:pPr lvl="1">
              <a:buFont typeface="Wingdings" pitchFamily="2" charset="2"/>
              <a:buChar char="ü"/>
            </a:pPr>
            <a:r>
              <a:rPr lang="en-US" sz="2400" dirty="0"/>
              <a:t>vision given by God</a:t>
            </a:r>
          </a:p>
          <a:p>
            <a:pPr marL="0" indent="0">
              <a:buNone/>
            </a:pPr>
            <a:r>
              <a:rPr lang="en-US" sz="2800" b="1" dirty="0"/>
              <a:t>Values</a:t>
            </a:r>
          </a:p>
          <a:p>
            <a:pPr lvl="1">
              <a:buFont typeface="Wingdings" pitchFamily="2" charset="2"/>
              <a:buChar char="ü"/>
            </a:pPr>
            <a:r>
              <a:rPr lang="en-US" sz="2400" dirty="0"/>
              <a:t>respect for authority: parents, teachers, </a:t>
            </a:r>
          </a:p>
          <a:p>
            <a:pPr lvl="1">
              <a:buFont typeface="Wingdings" pitchFamily="2" charset="2"/>
              <a:buChar char="ü"/>
            </a:pPr>
            <a:r>
              <a:rPr lang="en-US" sz="2400" dirty="0"/>
              <a:t>believe in family values</a:t>
            </a:r>
          </a:p>
          <a:p>
            <a:pPr marL="0" indent="0">
              <a:buNone/>
            </a:pPr>
            <a:r>
              <a:rPr lang="en-US" sz="2800" b="1" dirty="0"/>
              <a:t>Educational</a:t>
            </a:r>
            <a:endParaRPr lang="en-US" sz="2800" dirty="0"/>
          </a:p>
          <a:p>
            <a:pPr lvl="1">
              <a:buFont typeface="Wingdings" pitchFamily="2" charset="2"/>
              <a:buChar char="ü"/>
            </a:pPr>
            <a:r>
              <a:rPr lang="en-US" sz="2400" dirty="0"/>
              <a:t>Highly educated, well-versed, </a:t>
            </a:r>
          </a:p>
          <a:p>
            <a:pPr lvl="1">
              <a:buFont typeface="Wingdings" pitchFamily="2" charset="2"/>
              <a:buChar char="ü"/>
            </a:pPr>
            <a:r>
              <a:rPr lang="en-US" sz="2400" dirty="0"/>
              <a:t>leadership qualities, </a:t>
            </a:r>
          </a:p>
          <a:p>
            <a:pPr lvl="1">
              <a:buFont typeface="Wingdings" pitchFamily="2" charset="2"/>
              <a:buChar char="ü"/>
            </a:pPr>
            <a:r>
              <a:rPr lang="en-US" sz="2400" dirty="0"/>
              <a:t>bilingual/trilingual</a:t>
            </a:r>
          </a:p>
        </p:txBody>
      </p:sp>
      <p:sp>
        <p:nvSpPr>
          <p:cNvPr id="4" name="Номер слайда 3"/>
          <p:cNvSpPr>
            <a:spLocks noGrp="1"/>
          </p:cNvSpPr>
          <p:nvPr>
            <p:ph type="sldNum" sz="quarter" idx="12"/>
          </p:nvPr>
        </p:nvSpPr>
        <p:spPr/>
        <p:txBody>
          <a:bodyPr/>
          <a:lstStyle/>
          <a:p>
            <a:pPr>
              <a:defRPr/>
            </a:pPr>
            <a:fld id="{90D0DE63-C4AF-4A04-A636-7C794A4009AE}" type="slidenum">
              <a:rPr lang="ru-RU" smtClean="0"/>
              <a:pPr>
                <a:defRPr/>
              </a:pPr>
              <a:t>5</a:t>
            </a:fld>
            <a:endParaRPr lang="ru-RU"/>
          </a:p>
        </p:txBody>
      </p:sp>
      <p:pic>
        <p:nvPicPr>
          <p:cNvPr id="5" name="Рисунок 7">
            <a:extLst>
              <a:ext uri="{FF2B5EF4-FFF2-40B4-BE49-F238E27FC236}">
                <a16:creationId xmlns:a16="http://schemas.microsoft.com/office/drawing/2014/main" xmlns="" id="{B3DB145B-0B04-9649-B208-C00BEEE9E47F}"/>
              </a:ext>
            </a:extLst>
          </p:cNvPr>
          <p:cNvPicPr>
            <a:picLocks noChangeAspect="1"/>
          </p:cNvPicPr>
          <p:nvPr/>
        </p:nvPicPr>
        <p:blipFill>
          <a:blip r:embed="rId3" cstate="print">
            <a:extLst>
              <a:ext uri="{28A0092B-C50C-407E-A947-70E740481C1C}">
                <a14:useLocalDpi xmlns:a14="http://schemas.microsoft.com/office/drawing/2010/main" xmlns="" val="0"/>
              </a:ext>
            </a:extLst>
          </a:blip>
          <a:srcRect t="88" b="88"/>
          <a:stretch/>
        </p:blipFill>
        <p:spPr>
          <a:xfrm>
            <a:off x="6312024" y="-459432"/>
            <a:ext cx="6840252" cy="4560168"/>
          </a:xfrm>
          <a:prstGeom prst="ellipse">
            <a:avLst/>
          </a:prstGeom>
          <a:ln>
            <a:noFill/>
          </a:ln>
          <a:effectLst>
            <a:softEdge rad="1170580"/>
          </a:effectLst>
        </p:spPr>
      </p:pic>
      <p:pic>
        <p:nvPicPr>
          <p:cNvPr id="6" name="Рисунок 5">
            <a:extLst>
              <a:ext uri="{FF2B5EF4-FFF2-40B4-BE49-F238E27FC236}">
                <a16:creationId xmlns:a16="http://schemas.microsoft.com/office/drawing/2014/main" xmlns="" id="{54041870-CDD5-DA4D-8EB6-379735447E9E}"/>
              </a:ext>
            </a:extLst>
          </p:cNvPr>
          <p:cNvPicPr>
            <a:picLocks noChangeAspect="1"/>
          </p:cNvPicPr>
          <p:nvPr/>
        </p:nvPicPr>
        <p:blipFill>
          <a:blip r:embed="rId4" cstate="print">
            <a:extLst>
              <a:ext uri="{28A0092B-C50C-407E-A947-70E740481C1C}">
                <a14:useLocalDpi xmlns:a14="http://schemas.microsoft.com/office/drawing/2010/main" xmlns="" val="0"/>
              </a:ext>
            </a:extLst>
          </a:blip>
          <a:srcRect t="93" b="93"/>
          <a:stretch/>
        </p:blipFill>
        <p:spPr>
          <a:xfrm>
            <a:off x="6312024" y="3333295"/>
            <a:ext cx="6737069" cy="4490904"/>
          </a:xfrm>
          <a:prstGeom prst="ellipse">
            <a:avLst/>
          </a:prstGeom>
          <a:ln>
            <a:noFill/>
          </a:ln>
          <a:effectLst>
            <a:softEdge rad="821351"/>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5539" name="Номер слайда 2"/>
          <p:cNvSpPr>
            <a:spLocks noGrp="1"/>
          </p:cNvSpPr>
          <p:nvPr>
            <p:ph type="sldNum" sz="quarter" idx="12"/>
          </p:nvPr>
        </p:nvSpPr>
        <p:spPr/>
        <p:txBody>
          <a:bodyPr/>
          <a:lstStyle/>
          <a:p>
            <a:pPr>
              <a:defRPr/>
            </a:pPr>
            <a:fld id="{107CF8F9-8132-4A9E-8D30-858EA65D77D9}" type="slidenum">
              <a:rPr lang="ru-RU" smtClean="0"/>
              <a:pPr>
                <a:defRPr/>
              </a:pPr>
              <a:t>6</a:t>
            </a:fld>
            <a:endParaRPr lang="ru-RU"/>
          </a:p>
        </p:txBody>
      </p:sp>
      <p:pic>
        <p:nvPicPr>
          <p:cNvPr id="8" name="Рисунок 7" descr="9Q5A3157 copy.jpg"/>
          <p:cNvPicPr>
            <a:picLocks noChangeAspect="1"/>
          </p:cNvPicPr>
          <p:nvPr/>
        </p:nvPicPr>
        <p:blipFill>
          <a:blip r:embed="rId5" cstate="print"/>
          <a:stretch>
            <a:fillRect/>
          </a:stretch>
        </p:blipFill>
        <p:spPr>
          <a:xfrm>
            <a:off x="1524000" y="381000"/>
            <a:ext cx="9144000" cy="609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Прямоугольник 3"/>
          <p:cNvSpPr/>
          <p:nvPr/>
        </p:nvSpPr>
        <p:spPr>
          <a:xfrm>
            <a:off x="1775520" y="5157192"/>
            <a:ext cx="6952544"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Expected outcomes</a:t>
            </a:r>
            <a:endParaRPr lang="ru-RU"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1746" name="Picture 2" descr="most used languages on the internet"/>
          <p:cNvPicPr>
            <a:picLocks noChangeAspect="1" noChangeArrowheads="1"/>
          </p:cNvPicPr>
          <p:nvPr/>
        </p:nvPicPr>
        <p:blipFill>
          <a:blip r:embed="rId4" cstate="print"/>
          <a:srcRect b="19920"/>
          <a:stretch>
            <a:fillRect/>
          </a:stretch>
        </p:blipFill>
        <p:spPr bwMode="auto">
          <a:xfrm>
            <a:off x="3123993" y="0"/>
            <a:ext cx="8563951" cy="6858000"/>
          </a:xfrm>
          <a:prstGeom prst="rect">
            <a:avLst/>
          </a:prstGeom>
          <a:noFill/>
        </p:spPr>
      </p:pic>
      <p:sp>
        <p:nvSpPr>
          <p:cNvPr id="17410" name="Slide Number Placeholder 3"/>
          <p:cNvSpPr>
            <a:spLocks noGrp="1"/>
          </p:cNvSpPr>
          <p:nvPr>
            <p:ph type="sldNum" sz="quarter" idx="12"/>
          </p:nvPr>
        </p:nvSpPr>
        <p:spPr>
          <a:noFill/>
        </p:spPr>
        <p:txBody>
          <a:bodyPr/>
          <a:lstStyle/>
          <a:p>
            <a:fld id="{6994499A-CA0B-4AD9-AA93-3F7989C36839}" type="slidenum">
              <a:rPr lang="ru-RU"/>
              <a:pPr/>
              <a:t>7</a:t>
            </a:fld>
            <a:endParaRPr lang="ru-RU" dirty="0"/>
          </a:p>
        </p:txBody>
      </p:sp>
      <p:sp>
        <p:nvSpPr>
          <p:cNvPr id="4" name="Прямоугольник 3"/>
          <p:cNvSpPr/>
          <p:nvPr/>
        </p:nvSpPr>
        <p:spPr>
          <a:xfrm rot="1040650">
            <a:off x="5466526" y="4495276"/>
            <a:ext cx="4349268" cy="1754326"/>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Professional</a:t>
            </a:r>
            <a:b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br>
            <a: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mobility</a:t>
            </a:r>
            <a:endParaRPr lang="ru-RU"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5" name="Прямоугольник 4"/>
          <p:cNvSpPr/>
          <p:nvPr/>
        </p:nvSpPr>
        <p:spPr>
          <a:xfrm rot="16200000">
            <a:off x="-1041412" y="2551837"/>
            <a:ext cx="6858000" cy="1754326"/>
          </a:xfrm>
          <a:prstGeom prst="rect">
            <a:avLst/>
          </a:prstGeom>
          <a:noFill/>
        </p:spPr>
        <p:txBody>
          <a:bodyPr wrap="square" lIns="91440" tIns="45720" rIns="91440" bIns="45720">
            <a:spAutoFit/>
          </a:bodyPr>
          <a:lstStyle/>
          <a:p>
            <a:pPr algn="ctr"/>
            <a:r>
              <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Expected </a:t>
            </a:r>
            <a:endParaRPr lang="en-US" sz="5400" dirty="0" smtClean="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a:p>
            <a:pPr algn="ctr"/>
            <a:r>
              <a:rPr lang="en-US" sz="5400" dirty="0" smtClean="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outcomes</a:t>
            </a:r>
            <a:endParaRPr lang="ru-RU"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B0716A99-00ED-449F-B5E2-D16296FEA566}" type="slidenum">
              <a:rPr lang="ru-RU" smtClean="0"/>
              <a:pPr>
                <a:defRPr/>
              </a:pPr>
              <a:t>8</a:t>
            </a:fld>
            <a:endParaRPr lang="ru-RU"/>
          </a:p>
        </p:txBody>
      </p:sp>
      <p:graphicFrame>
        <p:nvGraphicFramePr>
          <p:cNvPr id="3" name="Схема 2"/>
          <p:cNvGraphicFramePr/>
          <p:nvPr>
            <p:extLst>
              <p:ext uri="{D42A27DB-BD31-4B8C-83A1-F6EECF244321}">
                <p14:modId xmlns:p14="http://schemas.microsoft.com/office/powerpoint/2010/main" xmlns="" val="3458977418"/>
              </p:ext>
            </p:extLst>
          </p:nvPr>
        </p:nvGraphicFramePr>
        <p:xfrm>
          <a:off x="3192016" y="2173312"/>
          <a:ext cx="73684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Прямоугольник 3"/>
          <p:cNvSpPr/>
          <p:nvPr/>
        </p:nvSpPr>
        <p:spPr>
          <a:xfrm>
            <a:off x="3048000" y="457201"/>
            <a:ext cx="8448600" cy="1200329"/>
          </a:xfrm>
          <a:prstGeom prst="rect">
            <a:avLst/>
          </a:prstGeom>
        </p:spPr>
        <p:txBody>
          <a:bodyPr wrap="square">
            <a:spAutoFit/>
          </a:bodyPr>
          <a:lstStyle/>
          <a:p>
            <a:r>
              <a:rPr lang="en-US" sz="3600" b="1" dirty="0" smtClean="0"/>
              <a:t>DEFINITION OF BILINGUALISM</a:t>
            </a:r>
          </a:p>
          <a:p>
            <a:r>
              <a:rPr lang="en-US" sz="3600" b="1" i="1" dirty="0" smtClean="0">
                <a:solidFill>
                  <a:schemeClr val="bg1">
                    <a:lumMod val="50000"/>
                  </a:schemeClr>
                </a:solidFill>
              </a:rPr>
              <a:t>Criteria (usage)</a:t>
            </a:r>
            <a:endParaRPr lang="ru-RU" sz="3600" b="1" i="1" dirty="0">
              <a:solidFill>
                <a:schemeClr val="bg1">
                  <a:lumMod val="50000"/>
                </a:schemeClr>
              </a:solidFill>
            </a:endParaRPr>
          </a:p>
        </p:txBody>
      </p:sp>
    </p:spTree>
    <p:extLst>
      <p:ext uri="{BB962C8B-B14F-4D97-AF65-F5344CB8AC3E}">
        <p14:creationId xmlns:p14="http://schemas.microsoft.com/office/powerpoint/2010/main" xmlns="" val="1258101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C84B5B59-1576-441B-B88F-78761CAB4829}"/>
                                            </p:graphicEl>
                                          </p:spTgt>
                                        </p:tgtEl>
                                        <p:attrNameLst>
                                          <p:attrName>style.visibility</p:attrName>
                                        </p:attrNameLst>
                                      </p:cBhvr>
                                      <p:to>
                                        <p:strVal val="visible"/>
                                      </p:to>
                                    </p:set>
                                    <p:animEffect transition="in" filter="fade">
                                      <p:cBhvr>
                                        <p:cTn id="7" dur="500"/>
                                        <p:tgtEl>
                                          <p:spTgt spid="3">
                                            <p:graphicEl>
                                              <a:dgm id="{C84B5B59-1576-441B-B88F-78761CAB482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9211F0AF-5969-46FF-A778-0EA97F334433}"/>
                                            </p:graphicEl>
                                          </p:spTgt>
                                        </p:tgtEl>
                                        <p:attrNameLst>
                                          <p:attrName>style.visibility</p:attrName>
                                        </p:attrNameLst>
                                      </p:cBhvr>
                                      <p:to>
                                        <p:strVal val="visible"/>
                                      </p:to>
                                    </p:set>
                                    <p:animEffect transition="in" filter="fade">
                                      <p:cBhvr>
                                        <p:cTn id="10" dur="500"/>
                                        <p:tgtEl>
                                          <p:spTgt spid="3">
                                            <p:graphicEl>
                                              <a:dgm id="{9211F0AF-5969-46FF-A778-0EA97F33443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4A601A63-3266-4BBF-B44F-20F16EC39441}"/>
                                            </p:graphicEl>
                                          </p:spTgt>
                                        </p:tgtEl>
                                        <p:attrNameLst>
                                          <p:attrName>style.visibility</p:attrName>
                                        </p:attrNameLst>
                                      </p:cBhvr>
                                      <p:to>
                                        <p:strVal val="visible"/>
                                      </p:to>
                                    </p:set>
                                    <p:animEffect transition="in" filter="fade">
                                      <p:cBhvr>
                                        <p:cTn id="15" dur="500"/>
                                        <p:tgtEl>
                                          <p:spTgt spid="3">
                                            <p:graphicEl>
                                              <a:dgm id="{4A601A63-3266-4BBF-B44F-20F16EC3944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6E28C1DB-7E8A-417F-AF7A-D4E90201DE67}"/>
                                            </p:graphicEl>
                                          </p:spTgt>
                                        </p:tgtEl>
                                        <p:attrNameLst>
                                          <p:attrName>style.visibility</p:attrName>
                                        </p:attrNameLst>
                                      </p:cBhvr>
                                      <p:to>
                                        <p:strVal val="visible"/>
                                      </p:to>
                                    </p:set>
                                    <p:animEffect transition="in" filter="fade">
                                      <p:cBhvr>
                                        <p:cTn id="18" dur="500"/>
                                        <p:tgtEl>
                                          <p:spTgt spid="3">
                                            <p:graphicEl>
                                              <a:dgm id="{6E28C1DB-7E8A-417F-AF7A-D4E90201DE6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EBDED637-DB83-48CD-B125-58ACB7F18072}"/>
                                            </p:graphicEl>
                                          </p:spTgt>
                                        </p:tgtEl>
                                        <p:attrNameLst>
                                          <p:attrName>style.visibility</p:attrName>
                                        </p:attrNameLst>
                                      </p:cBhvr>
                                      <p:to>
                                        <p:strVal val="visible"/>
                                      </p:to>
                                    </p:set>
                                    <p:animEffect transition="in" filter="fade">
                                      <p:cBhvr>
                                        <p:cTn id="23" dur="500"/>
                                        <p:tgtEl>
                                          <p:spTgt spid="3">
                                            <p:graphicEl>
                                              <a:dgm id="{EBDED637-DB83-48CD-B125-58ACB7F18072}"/>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68AEF432-BAA2-4BBC-84A9-3D08FC88E44F}"/>
                                            </p:graphicEl>
                                          </p:spTgt>
                                        </p:tgtEl>
                                        <p:attrNameLst>
                                          <p:attrName>style.visibility</p:attrName>
                                        </p:attrNameLst>
                                      </p:cBhvr>
                                      <p:to>
                                        <p:strVal val="visible"/>
                                      </p:to>
                                    </p:set>
                                    <p:animEffect transition="in" filter="fade">
                                      <p:cBhvr>
                                        <p:cTn id="26" dur="500"/>
                                        <p:tgtEl>
                                          <p:spTgt spid="3">
                                            <p:graphicEl>
                                              <a:dgm id="{68AEF432-BAA2-4BBC-84A9-3D08FC88E4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871864" y="188640"/>
            <a:ext cx="7320136" cy="1287016"/>
          </a:xfrm>
          <a:noFill/>
        </p:spPr>
        <p:txBody>
          <a:bodyPr>
            <a:normAutofit fontScale="90000"/>
          </a:bodyPr>
          <a:lstStyle/>
          <a:p>
            <a:pPr algn="ctr" fontAlgn="auto">
              <a:spcAft>
                <a:spcPts val="0"/>
              </a:spcAft>
              <a:defRPr/>
            </a:pPr>
            <a:r>
              <a:rPr lang="en-US" kern="1200" dirty="0">
                <a:solidFill>
                  <a:schemeClr val="tx1"/>
                </a:solidFill>
                <a:latin typeface="Verdana" pitchFamily="34" charset="0"/>
                <a:ea typeface="+mn-ea"/>
                <a:cs typeface="Arial" pitchFamily="34" charset="0"/>
              </a:rPr>
              <a:t>TYPE OF </a:t>
            </a:r>
            <a:r>
              <a:rPr lang="en-US" kern="1200" dirty="0" smtClean="0">
                <a:solidFill>
                  <a:schemeClr val="tx1"/>
                </a:solidFill>
                <a:latin typeface="Verdana" pitchFamily="34" charset="0"/>
                <a:ea typeface="+mn-ea"/>
                <a:cs typeface="Arial" pitchFamily="34" charset="0"/>
              </a:rPr>
              <a:t>BILINGUALISM</a:t>
            </a:r>
            <a:br>
              <a:rPr lang="en-US" kern="1200" dirty="0" smtClean="0">
                <a:solidFill>
                  <a:schemeClr val="tx1"/>
                </a:solidFill>
                <a:latin typeface="Verdana" pitchFamily="34" charset="0"/>
                <a:ea typeface="+mn-ea"/>
                <a:cs typeface="Arial" pitchFamily="34" charset="0"/>
              </a:rPr>
            </a:br>
            <a:r>
              <a:rPr lang="en-US" i="1" dirty="0" smtClean="0">
                <a:solidFill>
                  <a:schemeClr val="bg1">
                    <a:lumMod val="50000"/>
                  </a:schemeClr>
                </a:solidFill>
              </a:rPr>
              <a:t>Criteria </a:t>
            </a:r>
            <a:r>
              <a:rPr lang="en-US" i="1" dirty="0" smtClean="0">
                <a:solidFill>
                  <a:schemeClr val="bg1">
                    <a:lumMod val="50000"/>
                  </a:schemeClr>
                </a:solidFill>
              </a:rPr>
              <a:t>(acquisition/way of learning)</a:t>
            </a:r>
            <a:endParaRPr lang="ru-RU" kern="1200" dirty="0">
              <a:solidFill>
                <a:schemeClr val="tx1"/>
              </a:solidFill>
              <a:latin typeface="Verdana" pitchFamily="34" charset="0"/>
              <a:ea typeface="+mn-ea"/>
              <a:cs typeface="Arial" pitchFamily="34" charset="0"/>
            </a:endParaRPr>
          </a:p>
        </p:txBody>
      </p:sp>
      <p:graphicFrame>
        <p:nvGraphicFramePr>
          <p:cNvPr id="6" name="Схема 5"/>
          <p:cNvGraphicFramePr/>
          <p:nvPr>
            <p:extLst>
              <p:ext uri="{D42A27DB-BD31-4B8C-83A1-F6EECF244321}">
                <p14:modId xmlns:p14="http://schemas.microsoft.com/office/powerpoint/2010/main" xmlns="" val="3458977418"/>
              </p:ext>
            </p:extLst>
          </p:nvPr>
        </p:nvGraphicFramePr>
        <p:xfrm>
          <a:off x="5136232" y="1772816"/>
          <a:ext cx="736848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Рисунок 8" descr="DSC04868.jpg"/>
          <p:cNvPicPr>
            <a:picLocks noChangeAspect="1"/>
          </p:cNvPicPr>
          <p:nvPr/>
        </p:nvPicPr>
        <p:blipFill>
          <a:blip r:embed="rId8" cstate="print"/>
          <a:stretch>
            <a:fillRect/>
          </a:stretch>
        </p:blipFill>
        <p:spPr>
          <a:xfrm>
            <a:off x="-168696" y="-2331640"/>
            <a:ext cx="5812776" cy="8719164"/>
          </a:xfrm>
          <a:prstGeom prst="rect">
            <a:avLst/>
          </a:prstGeom>
          <a:effectLst>
            <a:softEdge rad="635000"/>
          </a:effectLst>
        </p:spPr>
      </p:pic>
      <p:pic>
        <p:nvPicPr>
          <p:cNvPr id="11" name="Рисунок 10" descr="1X1A3208.JPG"/>
          <p:cNvPicPr>
            <a:picLocks noChangeAspect="1"/>
          </p:cNvPicPr>
          <p:nvPr/>
        </p:nvPicPr>
        <p:blipFill>
          <a:blip r:embed="rId9" cstate="print"/>
          <a:srcRect l="22228"/>
          <a:stretch>
            <a:fillRect/>
          </a:stretch>
        </p:blipFill>
        <p:spPr>
          <a:xfrm>
            <a:off x="2711624" y="3616871"/>
            <a:ext cx="3779520" cy="3241129"/>
          </a:xfrm>
          <a:prstGeom prst="rect">
            <a:avLst/>
          </a:prstGeom>
          <a:effectLst>
            <a:softEdge rad="6350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C84B5B59-1576-441B-B88F-78761CAB4829}"/>
                                            </p:graphicEl>
                                          </p:spTgt>
                                        </p:tgtEl>
                                        <p:attrNameLst>
                                          <p:attrName>style.visibility</p:attrName>
                                        </p:attrNameLst>
                                      </p:cBhvr>
                                      <p:to>
                                        <p:strVal val="visible"/>
                                      </p:to>
                                    </p:set>
                                    <p:animEffect transition="in" filter="fade">
                                      <p:cBhvr>
                                        <p:cTn id="7" dur="500"/>
                                        <p:tgtEl>
                                          <p:spTgt spid="6">
                                            <p:graphicEl>
                                              <a:dgm id="{C84B5B59-1576-441B-B88F-78761CAB482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9211F0AF-5969-46FF-A778-0EA97F334433}"/>
                                            </p:graphicEl>
                                          </p:spTgt>
                                        </p:tgtEl>
                                        <p:attrNameLst>
                                          <p:attrName>style.visibility</p:attrName>
                                        </p:attrNameLst>
                                      </p:cBhvr>
                                      <p:to>
                                        <p:strVal val="visible"/>
                                      </p:to>
                                    </p:set>
                                    <p:animEffect transition="in" filter="fade">
                                      <p:cBhvr>
                                        <p:cTn id="10" dur="500"/>
                                        <p:tgtEl>
                                          <p:spTgt spid="6">
                                            <p:graphicEl>
                                              <a:dgm id="{9211F0AF-5969-46FF-A778-0EA97F33443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4A601A63-3266-4BBF-B44F-20F16EC39441}"/>
                                            </p:graphicEl>
                                          </p:spTgt>
                                        </p:tgtEl>
                                        <p:attrNameLst>
                                          <p:attrName>style.visibility</p:attrName>
                                        </p:attrNameLst>
                                      </p:cBhvr>
                                      <p:to>
                                        <p:strVal val="visible"/>
                                      </p:to>
                                    </p:set>
                                    <p:animEffect transition="in" filter="fade">
                                      <p:cBhvr>
                                        <p:cTn id="15" dur="500"/>
                                        <p:tgtEl>
                                          <p:spTgt spid="6">
                                            <p:graphicEl>
                                              <a:dgm id="{4A601A63-3266-4BBF-B44F-20F16EC3944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6E28C1DB-7E8A-417F-AF7A-D4E90201DE67}"/>
                                            </p:graphicEl>
                                          </p:spTgt>
                                        </p:tgtEl>
                                        <p:attrNameLst>
                                          <p:attrName>style.visibility</p:attrName>
                                        </p:attrNameLst>
                                      </p:cBhvr>
                                      <p:to>
                                        <p:strVal val="visible"/>
                                      </p:to>
                                    </p:set>
                                    <p:animEffect transition="in" filter="fade">
                                      <p:cBhvr>
                                        <p:cTn id="18" dur="500"/>
                                        <p:tgtEl>
                                          <p:spTgt spid="6">
                                            <p:graphicEl>
                                              <a:dgm id="{6E28C1DB-7E8A-417F-AF7A-D4E90201DE6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EBDED637-DB83-48CD-B125-58ACB7F18072}"/>
                                            </p:graphicEl>
                                          </p:spTgt>
                                        </p:tgtEl>
                                        <p:attrNameLst>
                                          <p:attrName>style.visibility</p:attrName>
                                        </p:attrNameLst>
                                      </p:cBhvr>
                                      <p:to>
                                        <p:strVal val="visible"/>
                                      </p:to>
                                    </p:set>
                                    <p:animEffect transition="in" filter="fade">
                                      <p:cBhvr>
                                        <p:cTn id="23" dur="500"/>
                                        <p:tgtEl>
                                          <p:spTgt spid="6">
                                            <p:graphicEl>
                                              <a:dgm id="{EBDED637-DB83-48CD-B125-58ACB7F18072}"/>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68AEF432-BAA2-4BBC-84A9-3D08FC88E44F}"/>
                                            </p:graphicEl>
                                          </p:spTgt>
                                        </p:tgtEl>
                                        <p:attrNameLst>
                                          <p:attrName>style.visibility</p:attrName>
                                        </p:attrNameLst>
                                      </p:cBhvr>
                                      <p:to>
                                        <p:strVal val="visible"/>
                                      </p:to>
                                    </p:set>
                                    <p:animEffect transition="in" filter="fade">
                                      <p:cBhvr>
                                        <p:cTn id="26" dur="500"/>
                                        <p:tgtEl>
                                          <p:spTgt spid="6">
                                            <p:graphicEl>
                                              <a:dgm id="{68AEF432-BAA2-4BBC-84A9-3D08FC88E44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P030001460">
  <a:themeElements>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844_Classroom Expectations_Copyedited">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2857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2857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844_Classroom Expectations_Copyedit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844_Classroom Expectations_Copyedit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844_Classroom Expectations_Copyedit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844_Classroom Expectations_Copyedit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844_Classroom Expectations_Copyedit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844_Classroom Expectations_Copyedit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844_Classroom Expectations_Copyedit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844_Classroom Expectations_Copyedit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844_Classroom Expectations_Copyedit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844_Classroom Expectations_Copyedit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844_Classroom Expectations_Copyedit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844_Classroom Expectations_Copyedited 1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ppt/theme/themeOverride2.xml><?xml version="1.0" encoding="utf-8"?>
<a:themeOverride xmlns:a="http://schemas.openxmlformats.org/drawingml/2006/main">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8800</TotalTime>
  <Words>760</Words>
  <Application>Microsoft Office PowerPoint</Application>
  <PresentationFormat>Произвольный</PresentationFormat>
  <Paragraphs>116</Paragraphs>
  <Slides>26</Slides>
  <Notes>15</Notes>
  <HiddenSlides>7</HiddenSlides>
  <MMClips>0</MMClips>
  <ScaleCrop>false</ScaleCrop>
  <HeadingPairs>
    <vt:vector size="4" baseType="variant">
      <vt:variant>
        <vt:lpstr>Тема</vt:lpstr>
      </vt:variant>
      <vt:variant>
        <vt:i4>2</vt:i4>
      </vt:variant>
      <vt:variant>
        <vt:lpstr>Заголовки слайдов</vt:lpstr>
      </vt:variant>
      <vt:variant>
        <vt:i4>26</vt:i4>
      </vt:variant>
    </vt:vector>
  </HeadingPairs>
  <TitlesOfParts>
    <vt:vector size="28" baseType="lpstr">
      <vt:lpstr>TP030001460</vt:lpstr>
      <vt:lpstr>Солнцестояние</vt:lpstr>
      <vt:lpstr>Слайд 1</vt:lpstr>
      <vt:lpstr>Economic, social, educational context</vt:lpstr>
      <vt:lpstr>Слайд 3</vt:lpstr>
      <vt:lpstr>Слайд 4</vt:lpstr>
      <vt:lpstr>Image of a graduate: </vt:lpstr>
      <vt:lpstr>Слайд 6</vt:lpstr>
      <vt:lpstr>Слайд 7</vt:lpstr>
      <vt:lpstr>Слайд 8</vt:lpstr>
      <vt:lpstr>TYPE OF BILINGUALISM Criteria (acquisition/way of learning)</vt:lpstr>
      <vt:lpstr>Слайд 10</vt:lpstr>
      <vt:lpstr>Слайд 11</vt:lpstr>
      <vt:lpstr>Слайд 12</vt:lpstr>
      <vt:lpstr>Слайд 13</vt:lpstr>
      <vt:lpstr>Слайд 14</vt:lpstr>
      <vt:lpstr>Слайд 15</vt:lpstr>
      <vt:lpstr>Слайд 16</vt:lpstr>
      <vt:lpstr>Слайд 17</vt:lpstr>
      <vt:lpstr>“Problems cannot be solved by the same level of thinking that created them.”  A. Einstein</vt:lpstr>
      <vt:lpstr>The culturological approach</vt:lpstr>
      <vt:lpstr>Components of the CA</vt:lpstr>
      <vt:lpstr>Communicative competence</vt:lpstr>
      <vt:lpstr>Виды универсальных учебных действий Universal action based educational competencies</vt:lpstr>
      <vt:lpstr>Слайд 23</vt:lpstr>
      <vt:lpstr>Слайд 24</vt:lpstr>
      <vt:lpstr>“Problems cannot be solved by the same level of thinking that created them.”  A. Einstein</vt:lpstr>
      <vt:lpstr>Слайд 26</vt:lpstr>
    </vt:vector>
  </TitlesOfParts>
  <Company>Model School of Tomorrow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ДОБРО ПОЖАЛОВАТЬ  НА ТРЕНИНГ 1999!</dc:title>
  <dc:creator>Len Stolyarchuk</dc:creator>
  <cp:lastModifiedBy>Len Stolyarchuk</cp:lastModifiedBy>
  <cp:revision>512</cp:revision>
  <dcterms:created xsi:type="dcterms:W3CDTF">2001-03-18T17:36:25Z</dcterms:created>
  <dcterms:modified xsi:type="dcterms:W3CDTF">2024-08-11T17:33:26Z</dcterms:modified>
</cp:coreProperties>
</file>